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5" r:id="rId6"/>
    <p:sldId id="263" r:id="rId7"/>
    <p:sldId id="264" r:id="rId8"/>
    <p:sldId id="274" r:id="rId9"/>
    <p:sldId id="266" r:id="rId10"/>
    <p:sldId id="267" r:id="rId11"/>
    <p:sldId id="268" r:id="rId12"/>
    <p:sldId id="269" r:id="rId13"/>
    <p:sldId id="270" r:id="rId14"/>
    <p:sldId id="273" r:id="rId15"/>
    <p:sldId id="275" r:id="rId16"/>
    <p:sldId id="271" r:id="rId17"/>
    <p:sldId id="272" r:id="rId18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B30"/>
    <a:srgbClr val="003300"/>
    <a:srgbClr val="005800"/>
    <a:srgbClr val="006600"/>
    <a:srgbClr val="CCCC00"/>
    <a:srgbClr val="525252"/>
    <a:srgbClr val="339933"/>
    <a:srgbClr val="0080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6374" autoAdjust="0"/>
  </p:normalViewPr>
  <p:slideViewPr>
    <p:cSldViewPr snapToGrid="0">
      <p:cViewPr varScale="1">
        <p:scale>
          <a:sx n="63" d="100"/>
          <a:sy n="63" d="100"/>
        </p:scale>
        <p:origin x="2410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041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339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196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549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516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623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156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082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316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84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743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99693-DCAD-4E2E-A5E3-E20BC308FFAA}" type="datetimeFigureOut">
              <a:rPr lang="es-MX" smtClean="0"/>
              <a:t>03/04/2026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A2C1E-CAF7-434D-98E6-3B2E72B9F88A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557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bin" /><Relationship Id="rId3" Type="http://schemas.openxmlformats.org/officeDocument/2006/relationships/image" Target="../media/image26.jpg" /><Relationship Id="rId7" Type="http://schemas.openxmlformats.org/officeDocument/2006/relationships/image" Target="../media/image30.bin" /><Relationship Id="rId2" Type="http://schemas.openxmlformats.org/officeDocument/2006/relationships/image" Target="../media/image25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9.jpg" /><Relationship Id="rId5" Type="http://schemas.openxmlformats.org/officeDocument/2006/relationships/image" Target="../media/image28.jpg" /><Relationship Id="rId4" Type="http://schemas.openxmlformats.org/officeDocument/2006/relationships/image" Target="../media/image27.png" /><Relationship Id="rId9" Type="http://schemas.openxmlformats.org/officeDocument/2006/relationships/image" Target="../media/image32.bin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4" Type="http://schemas.openxmlformats.org/officeDocument/2006/relationships/hyperlink" Target="mailto:Recoleccion.serv19@gmail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CE7CCEC-27D6-457F-887C-21E1C60EEB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 bwMode="auto">
          <a:xfrm>
            <a:off x="0" y="-1"/>
            <a:ext cx="6858000" cy="6017741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</p:pic>
      <p:sp>
        <p:nvSpPr>
          <p:cNvPr id="4" name="Rectángulo 1">
            <a:extLst>
              <a:ext uri="{FF2B5EF4-FFF2-40B4-BE49-F238E27FC236}">
                <a16:creationId xmlns:a16="http://schemas.microsoft.com/office/drawing/2014/main" id="{4B517B43-A235-4E9F-B1CB-92218F05732A}"/>
              </a:ext>
            </a:extLst>
          </p:cNvPr>
          <p:cNvSpPr/>
          <p:nvPr/>
        </p:nvSpPr>
        <p:spPr>
          <a:xfrm>
            <a:off x="0" y="4418330"/>
            <a:ext cx="6858000" cy="472567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2555" h="4725670">
                <a:moveTo>
                  <a:pt x="0" y="0"/>
                </a:moveTo>
                <a:lnTo>
                  <a:pt x="7732754" y="1591294"/>
                </a:lnTo>
                <a:lnTo>
                  <a:pt x="7742555" y="4725670"/>
                </a:lnTo>
                <a:lnTo>
                  <a:pt x="0" y="472567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6499142-02BE-4700-B96F-8AEED189655D}"/>
              </a:ext>
            </a:extLst>
          </p:cNvPr>
          <p:cNvSpPr/>
          <p:nvPr/>
        </p:nvSpPr>
        <p:spPr>
          <a:xfrm rot="777636">
            <a:off x="-160299" y="4986915"/>
            <a:ext cx="7135387" cy="233635"/>
          </a:xfrm>
          <a:custGeom>
            <a:avLst/>
            <a:gdLst>
              <a:gd name="connsiteX0" fmla="*/ 0 w 4806778"/>
              <a:gd name="connsiteY0" fmla="*/ 0 h 525952"/>
              <a:gd name="connsiteX1" fmla="*/ 4806778 w 4806778"/>
              <a:gd name="connsiteY1" fmla="*/ 0 h 525952"/>
              <a:gd name="connsiteX2" fmla="*/ 4806778 w 4806778"/>
              <a:gd name="connsiteY2" fmla="*/ 525952 h 525952"/>
              <a:gd name="connsiteX3" fmla="*/ 0 w 4806778"/>
              <a:gd name="connsiteY3" fmla="*/ 525952 h 525952"/>
              <a:gd name="connsiteX4" fmla="*/ 0 w 4806778"/>
              <a:gd name="connsiteY4" fmla="*/ 0 h 525952"/>
              <a:gd name="connsiteX0" fmla="*/ 0 w 6711027"/>
              <a:gd name="connsiteY0" fmla="*/ 45178 h 571130"/>
              <a:gd name="connsiteX1" fmla="*/ 6711027 w 6711027"/>
              <a:gd name="connsiteY1" fmla="*/ 0 h 571130"/>
              <a:gd name="connsiteX2" fmla="*/ 4806778 w 6711027"/>
              <a:gd name="connsiteY2" fmla="*/ 571130 h 571130"/>
              <a:gd name="connsiteX3" fmla="*/ 0 w 6711027"/>
              <a:gd name="connsiteY3" fmla="*/ 571130 h 571130"/>
              <a:gd name="connsiteX4" fmla="*/ 0 w 6711027"/>
              <a:gd name="connsiteY4" fmla="*/ 45178 h 571130"/>
              <a:gd name="connsiteX0" fmla="*/ 0 w 6875887"/>
              <a:gd name="connsiteY0" fmla="*/ 45178 h 571130"/>
              <a:gd name="connsiteX1" fmla="*/ 6711027 w 6875887"/>
              <a:gd name="connsiteY1" fmla="*/ 0 h 571130"/>
              <a:gd name="connsiteX2" fmla="*/ 6875887 w 6875887"/>
              <a:gd name="connsiteY2" fmla="*/ 526049 h 571130"/>
              <a:gd name="connsiteX3" fmla="*/ 0 w 6875887"/>
              <a:gd name="connsiteY3" fmla="*/ 571130 h 571130"/>
              <a:gd name="connsiteX4" fmla="*/ 0 w 6875887"/>
              <a:gd name="connsiteY4" fmla="*/ 45178 h 571130"/>
              <a:gd name="connsiteX0" fmla="*/ 0 w 6875887"/>
              <a:gd name="connsiteY0" fmla="*/ 41450 h 567402"/>
              <a:gd name="connsiteX1" fmla="*/ 6749924 w 6875887"/>
              <a:gd name="connsiteY1" fmla="*/ 0 h 567402"/>
              <a:gd name="connsiteX2" fmla="*/ 6875887 w 6875887"/>
              <a:gd name="connsiteY2" fmla="*/ 522321 h 567402"/>
              <a:gd name="connsiteX3" fmla="*/ 0 w 6875887"/>
              <a:gd name="connsiteY3" fmla="*/ 567402 h 567402"/>
              <a:gd name="connsiteX4" fmla="*/ 0 w 6875887"/>
              <a:gd name="connsiteY4" fmla="*/ 41450 h 567402"/>
              <a:gd name="connsiteX0" fmla="*/ 152818 w 7028705"/>
              <a:gd name="connsiteY0" fmla="*/ 41450 h 564533"/>
              <a:gd name="connsiteX1" fmla="*/ 6902742 w 7028705"/>
              <a:gd name="connsiteY1" fmla="*/ 0 h 564533"/>
              <a:gd name="connsiteX2" fmla="*/ 7028705 w 7028705"/>
              <a:gd name="connsiteY2" fmla="*/ 522321 h 564533"/>
              <a:gd name="connsiteX3" fmla="*/ 0 w 7028705"/>
              <a:gd name="connsiteY3" fmla="*/ 564533 h 564533"/>
              <a:gd name="connsiteX4" fmla="*/ 152818 w 7028705"/>
              <a:gd name="connsiteY4" fmla="*/ 41450 h 564533"/>
              <a:gd name="connsiteX0" fmla="*/ 0 w 7110227"/>
              <a:gd name="connsiteY0" fmla="*/ 70022 h 564533"/>
              <a:gd name="connsiteX1" fmla="*/ 6984264 w 7110227"/>
              <a:gd name="connsiteY1" fmla="*/ 0 h 564533"/>
              <a:gd name="connsiteX2" fmla="*/ 7110227 w 7110227"/>
              <a:gd name="connsiteY2" fmla="*/ 522321 h 564533"/>
              <a:gd name="connsiteX3" fmla="*/ 81522 w 7110227"/>
              <a:gd name="connsiteY3" fmla="*/ 564533 h 564533"/>
              <a:gd name="connsiteX4" fmla="*/ 0 w 7110227"/>
              <a:gd name="connsiteY4" fmla="*/ 70022 h 564533"/>
              <a:gd name="connsiteX0" fmla="*/ 0 w 7110227"/>
              <a:gd name="connsiteY0" fmla="*/ 169878 h 664389"/>
              <a:gd name="connsiteX1" fmla="*/ 7104227 w 7110227"/>
              <a:gd name="connsiteY1" fmla="*/ 1 h 664389"/>
              <a:gd name="connsiteX2" fmla="*/ 7110227 w 7110227"/>
              <a:gd name="connsiteY2" fmla="*/ 622177 h 664389"/>
              <a:gd name="connsiteX3" fmla="*/ 81522 w 7110227"/>
              <a:gd name="connsiteY3" fmla="*/ 664389 h 664389"/>
              <a:gd name="connsiteX4" fmla="*/ 0 w 7110227"/>
              <a:gd name="connsiteY4" fmla="*/ 169878 h 66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0227" h="664389">
                <a:moveTo>
                  <a:pt x="0" y="169878"/>
                </a:moveTo>
                <a:lnTo>
                  <a:pt x="7104227" y="1"/>
                </a:lnTo>
                <a:lnTo>
                  <a:pt x="7110227" y="622177"/>
                </a:lnTo>
                <a:lnTo>
                  <a:pt x="81522" y="664389"/>
                </a:lnTo>
                <a:lnTo>
                  <a:pt x="0" y="1698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FEC21F-0F3F-492B-B4C5-60B3E0CA9CAF}"/>
              </a:ext>
            </a:extLst>
          </p:cNvPr>
          <p:cNvSpPr txBox="1"/>
          <p:nvPr/>
        </p:nvSpPr>
        <p:spPr>
          <a:xfrm>
            <a:off x="370703" y="7624119"/>
            <a:ext cx="402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RECOLECCIÓN DE RESIDUOS </a:t>
            </a:r>
          </a:p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ORGÁNICOS E INORGÁNICOS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B02226A-D3D0-4D3D-A810-919CB0256D63}"/>
              </a:ext>
            </a:extLst>
          </p:cNvPr>
          <p:cNvSpPr txBox="1"/>
          <p:nvPr/>
        </p:nvSpPr>
        <p:spPr>
          <a:xfrm>
            <a:off x="383533" y="8171685"/>
            <a:ext cx="2939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Muñoz Álvarez</a:t>
            </a:r>
          </a:p>
        </p:txBody>
      </p:sp>
    </p:spTree>
    <p:extLst>
      <p:ext uri="{BB962C8B-B14F-4D97-AF65-F5344CB8AC3E}">
        <p14:creationId xmlns:p14="http://schemas.microsoft.com/office/powerpoint/2010/main" val="174179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2FF6066-1D01-4483-917B-302BFA6F3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 bwMode="auto">
          <a:xfrm>
            <a:off x="0" y="-1"/>
            <a:ext cx="6858000" cy="6017741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</p:pic>
      <p:sp>
        <p:nvSpPr>
          <p:cNvPr id="5" name="Rectángulo 1">
            <a:extLst>
              <a:ext uri="{FF2B5EF4-FFF2-40B4-BE49-F238E27FC236}">
                <a16:creationId xmlns:a16="http://schemas.microsoft.com/office/drawing/2014/main" id="{BBEE1F3A-E699-4361-A0A8-0696F0884AEB}"/>
              </a:ext>
            </a:extLst>
          </p:cNvPr>
          <p:cNvSpPr/>
          <p:nvPr/>
        </p:nvSpPr>
        <p:spPr>
          <a:xfrm>
            <a:off x="-380" y="4572000"/>
            <a:ext cx="6862055" cy="45720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D2AFE86E-2573-40A3-A2C6-F7AE8D799A31}"/>
              </a:ext>
            </a:extLst>
          </p:cNvPr>
          <p:cNvSpPr/>
          <p:nvPr/>
        </p:nvSpPr>
        <p:spPr>
          <a:xfrm rot="2962034">
            <a:off x="4737630" y="4315084"/>
            <a:ext cx="2838225" cy="2196252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23053 h 2223053"/>
              <a:gd name="connsiteX1" fmla="*/ 1285670 w 2916089"/>
              <a:gd name="connsiteY1" fmla="*/ 0 h 2223053"/>
              <a:gd name="connsiteX2" fmla="*/ 2916089 w 2916089"/>
              <a:gd name="connsiteY2" fmla="*/ 1386686 h 2223053"/>
              <a:gd name="connsiteX3" fmla="*/ 0 w 2916089"/>
              <a:gd name="connsiteY3" fmla="*/ 2223053 h 2223053"/>
              <a:gd name="connsiteX0" fmla="*/ 0 w 2916089"/>
              <a:gd name="connsiteY0" fmla="*/ 2223053 h 2223053"/>
              <a:gd name="connsiteX1" fmla="*/ 1285670 w 2916089"/>
              <a:gd name="connsiteY1" fmla="*/ 0 h 2223053"/>
              <a:gd name="connsiteX2" fmla="*/ 2916089 w 2916089"/>
              <a:gd name="connsiteY2" fmla="*/ 1386686 h 2223053"/>
              <a:gd name="connsiteX3" fmla="*/ 0 w 2916089"/>
              <a:gd name="connsiteY3" fmla="*/ 2223053 h 2223053"/>
              <a:gd name="connsiteX0" fmla="*/ 0 w 2916089"/>
              <a:gd name="connsiteY0" fmla="*/ 2220392 h 2220392"/>
              <a:gd name="connsiteX1" fmla="*/ 1249159 w 2916089"/>
              <a:gd name="connsiteY1" fmla="*/ 0 h 2220392"/>
              <a:gd name="connsiteX2" fmla="*/ 2916089 w 2916089"/>
              <a:gd name="connsiteY2" fmla="*/ 1384025 h 2220392"/>
              <a:gd name="connsiteX3" fmla="*/ 0 w 2916089"/>
              <a:gd name="connsiteY3" fmla="*/ 2220392 h 2220392"/>
              <a:gd name="connsiteX0" fmla="*/ 0 w 2937133"/>
              <a:gd name="connsiteY0" fmla="*/ 2220392 h 2220392"/>
              <a:gd name="connsiteX1" fmla="*/ 1249159 w 2937133"/>
              <a:gd name="connsiteY1" fmla="*/ 0 h 2220392"/>
              <a:gd name="connsiteX2" fmla="*/ 2937133 w 2937133"/>
              <a:gd name="connsiteY2" fmla="*/ 1417543 h 2220392"/>
              <a:gd name="connsiteX3" fmla="*/ 0 w 2937133"/>
              <a:gd name="connsiteY3" fmla="*/ 2220392 h 2220392"/>
              <a:gd name="connsiteX0" fmla="*/ 0 w 2903476"/>
              <a:gd name="connsiteY0" fmla="*/ 2220392 h 2220392"/>
              <a:gd name="connsiteX1" fmla="*/ 1249159 w 2903476"/>
              <a:gd name="connsiteY1" fmla="*/ 0 h 2220392"/>
              <a:gd name="connsiteX2" fmla="*/ 2903476 w 2903476"/>
              <a:gd name="connsiteY2" fmla="*/ 1341130 h 2220392"/>
              <a:gd name="connsiteX3" fmla="*/ 0 w 2903476"/>
              <a:gd name="connsiteY3" fmla="*/ 2220392 h 2220392"/>
              <a:gd name="connsiteX0" fmla="*/ 0 w 2944169"/>
              <a:gd name="connsiteY0" fmla="*/ 2220392 h 2220392"/>
              <a:gd name="connsiteX1" fmla="*/ 1249159 w 2944169"/>
              <a:gd name="connsiteY1" fmla="*/ 0 h 2220392"/>
              <a:gd name="connsiteX2" fmla="*/ 2944169 w 2944169"/>
              <a:gd name="connsiteY2" fmla="*/ 1390740 h 2220392"/>
              <a:gd name="connsiteX3" fmla="*/ 0 w 2944169"/>
              <a:gd name="connsiteY3" fmla="*/ 2220392 h 2220392"/>
              <a:gd name="connsiteX0" fmla="*/ 0 w 2977827"/>
              <a:gd name="connsiteY0" fmla="*/ 2143979 h 2143979"/>
              <a:gd name="connsiteX1" fmla="*/ 1282817 w 2977827"/>
              <a:gd name="connsiteY1" fmla="*/ 0 h 2143979"/>
              <a:gd name="connsiteX2" fmla="*/ 2977827 w 2977827"/>
              <a:gd name="connsiteY2" fmla="*/ 1390740 h 2143979"/>
              <a:gd name="connsiteX3" fmla="*/ 0 w 2977827"/>
              <a:gd name="connsiteY3" fmla="*/ 2143979 h 2143979"/>
              <a:gd name="connsiteX0" fmla="*/ 0 w 2973643"/>
              <a:gd name="connsiteY0" fmla="*/ 2196252 h 2196252"/>
              <a:gd name="connsiteX1" fmla="*/ 1278633 w 2973643"/>
              <a:gd name="connsiteY1" fmla="*/ 0 h 2196252"/>
              <a:gd name="connsiteX2" fmla="*/ 2973643 w 2973643"/>
              <a:gd name="connsiteY2" fmla="*/ 1390740 h 2196252"/>
              <a:gd name="connsiteX3" fmla="*/ 0 w 2973643"/>
              <a:gd name="connsiteY3" fmla="*/ 2196252 h 21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643" h="2196252">
                <a:moveTo>
                  <a:pt x="0" y="2196252"/>
                </a:moveTo>
                <a:lnTo>
                  <a:pt x="1278633" y="0"/>
                </a:lnTo>
                <a:lnTo>
                  <a:pt x="2973643" y="1390740"/>
                </a:lnTo>
                <a:lnTo>
                  <a:pt x="0" y="2196252"/>
                </a:lnTo>
                <a:close/>
              </a:path>
            </a:pathLst>
          </a:custGeom>
          <a:solidFill>
            <a:schemeClr val="accent4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DDBCDC4D-32B8-44BF-8A1B-43AB0AD555C0}"/>
              </a:ext>
            </a:extLst>
          </p:cNvPr>
          <p:cNvSpPr/>
          <p:nvPr/>
        </p:nvSpPr>
        <p:spPr>
          <a:xfrm rot="2962034">
            <a:off x="4904187" y="4307980"/>
            <a:ext cx="2580717" cy="1967803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4403" h="2280043">
                <a:moveTo>
                  <a:pt x="0" y="2280043"/>
                </a:moveTo>
                <a:lnTo>
                  <a:pt x="1283319" y="0"/>
                </a:lnTo>
                <a:lnTo>
                  <a:pt x="2834403" y="1422081"/>
                </a:lnTo>
                <a:lnTo>
                  <a:pt x="0" y="22800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B5E229-8A74-4BAC-A190-B3853C798BC6}"/>
              </a:ext>
            </a:extLst>
          </p:cNvPr>
          <p:cNvSpPr txBox="1"/>
          <p:nvPr/>
        </p:nvSpPr>
        <p:spPr>
          <a:xfrm>
            <a:off x="185351" y="5702313"/>
            <a:ext cx="145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ED96AC-F8A9-42BE-979D-CA4AB4759A88}"/>
              </a:ext>
            </a:extLst>
          </p:cNvPr>
          <p:cNvSpPr txBox="1"/>
          <p:nvPr/>
        </p:nvSpPr>
        <p:spPr>
          <a:xfrm>
            <a:off x="185351" y="6171543"/>
            <a:ext cx="395759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Colocación de contenedor exclusivo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Separación Manual de residuos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y resguardo en cámara de acopio</a:t>
            </a:r>
          </a:p>
          <a:p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 cámaras de basura</a:t>
            </a:r>
          </a:p>
          <a:p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Recorridos internos para recolección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Limpieza y fumigación</a:t>
            </a:r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2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20FD10-CD96-43A2-A188-6441863B7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26" y="-1"/>
            <a:ext cx="6909785" cy="5379857"/>
          </a:xfrm>
          <a:prstGeom prst="rect">
            <a:avLst/>
          </a:prstGeom>
        </p:spPr>
      </p:pic>
      <p:sp>
        <p:nvSpPr>
          <p:cNvPr id="8" name="Rectángulo 1">
            <a:extLst>
              <a:ext uri="{FF2B5EF4-FFF2-40B4-BE49-F238E27FC236}">
                <a16:creationId xmlns:a16="http://schemas.microsoft.com/office/drawing/2014/main" id="{79816E08-4BF0-46B4-BFA0-90C87FB5415F}"/>
              </a:ext>
            </a:extLst>
          </p:cNvPr>
          <p:cNvSpPr/>
          <p:nvPr/>
        </p:nvSpPr>
        <p:spPr>
          <a:xfrm rot="10800000">
            <a:off x="172450" y="174324"/>
            <a:ext cx="1415716" cy="1967297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87AB480-C0FD-4C26-A924-8689F9D84232}"/>
              </a:ext>
            </a:extLst>
          </p:cNvPr>
          <p:cNvSpPr txBox="1"/>
          <p:nvPr/>
        </p:nvSpPr>
        <p:spPr>
          <a:xfrm>
            <a:off x="354842" y="436728"/>
            <a:ext cx="118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11" name="Triángulo isósceles 10">
            <a:extLst>
              <a:ext uri="{FF2B5EF4-FFF2-40B4-BE49-F238E27FC236}">
                <a16:creationId xmlns:a16="http://schemas.microsoft.com/office/drawing/2014/main" id="{FE8C8208-CD0A-42E4-8902-DB1F3E93F42A}"/>
              </a:ext>
            </a:extLst>
          </p:cNvPr>
          <p:cNvSpPr/>
          <p:nvPr/>
        </p:nvSpPr>
        <p:spPr>
          <a:xfrm>
            <a:off x="-41147" y="3791440"/>
            <a:ext cx="6916207" cy="1588416"/>
          </a:xfrm>
          <a:custGeom>
            <a:avLst/>
            <a:gdLst>
              <a:gd name="connsiteX0" fmla="*/ 0 w 1890215"/>
              <a:gd name="connsiteY0" fmla="*/ 1588416 h 1588416"/>
              <a:gd name="connsiteX1" fmla="*/ 0 w 1890215"/>
              <a:gd name="connsiteY1" fmla="*/ 0 h 1588416"/>
              <a:gd name="connsiteX2" fmla="*/ 1890215 w 1890215"/>
              <a:gd name="connsiteY2" fmla="*/ 1588416 h 1588416"/>
              <a:gd name="connsiteX3" fmla="*/ 0 w 1890215"/>
              <a:gd name="connsiteY3" fmla="*/ 1588416 h 1588416"/>
              <a:gd name="connsiteX0" fmla="*/ 0 w 6871648"/>
              <a:gd name="connsiteY0" fmla="*/ 1588416 h 1588416"/>
              <a:gd name="connsiteX1" fmla="*/ 0 w 6871648"/>
              <a:gd name="connsiteY1" fmla="*/ 0 h 1588416"/>
              <a:gd name="connsiteX2" fmla="*/ 6871648 w 6871648"/>
              <a:gd name="connsiteY2" fmla="*/ 1588416 h 1588416"/>
              <a:gd name="connsiteX3" fmla="*/ 0 w 6871648"/>
              <a:gd name="connsiteY3" fmla="*/ 1588416 h 158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1648" h="1588416">
                <a:moveTo>
                  <a:pt x="0" y="1588416"/>
                </a:moveTo>
                <a:lnTo>
                  <a:pt x="0" y="0"/>
                </a:lnTo>
                <a:lnTo>
                  <a:pt x="6871648" y="1588416"/>
                </a:lnTo>
                <a:lnTo>
                  <a:pt x="0" y="1588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7">
            <a:extLst>
              <a:ext uri="{FF2B5EF4-FFF2-40B4-BE49-F238E27FC236}">
                <a16:creationId xmlns:a16="http://schemas.microsoft.com/office/drawing/2014/main" id="{0CC8CC53-2F93-4A39-9817-C7D55E60150A}"/>
              </a:ext>
            </a:extLst>
          </p:cNvPr>
          <p:cNvSpPr/>
          <p:nvPr/>
        </p:nvSpPr>
        <p:spPr>
          <a:xfrm rot="770799">
            <a:off x="-177384" y="4573292"/>
            <a:ext cx="7145893" cy="122800"/>
          </a:xfrm>
          <a:custGeom>
            <a:avLst/>
            <a:gdLst>
              <a:gd name="connsiteX0" fmla="*/ 0 w 6858000"/>
              <a:gd name="connsiteY0" fmla="*/ 0 h 276726"/>
              <a:gd name="connsiteX1" fmla="*/ 6858000 w 6858000"/>
              <a:gd name="connsiteY1" fmla="*/ 0 h 276726"/>
              <a:gd name="connsiteX2" fmla="*/ 6858000 w 6858000"/>
              <a:gd name="connsiteY2" fmla="*/ 276726 h 276726"/>
              <a:gd name="connsiteX3" fmla="*/ 0 w 6858000"/>
              <a:gd name="connsiteY3" fmla="*/ 276726 h 276726"/>
              <a:gd name="connsiteX4" fmla="*/ 0 w 6858000"/>
              <a:gd name="connsiteY4" fmla="*/ 0 h 276726"/>
              <a:gd name="connsiteX0" fmla="*/ 0 w 6887206"/>
              <a:gd name="connsiteY0" fmla="*/ 41864 h 318590"/>
              <a:gd name="connsiteX1" fmla="*/ 6887206 w 6887206"/>
              <a:gd name="connsiteY1" fmla="*/ 0 h 318590"/>
              <a:gd name="connsiteX2" fmla="*/ 6858000 w 6887206"/>
              <a:gd name="connsiteY2" fmla="*/ 318590 h 318590"/>
              <a:gd name="connsiteX3" fmla="*/ 0 w 6887206"/>
              <a:gd name="connsiteY3" fmla="*/ 318590 h 318590"/>
              <a:gd name="connsiteX4" fmla="*/ 0 w 6887206"/>
              <a:gd name="connsiteY4" fmla="*/ 41864 h 318590"/>
              <a:gd name="connsiteX0" fmla="*/ 0 w 6968013"/>
              <a:gd name="connsiteY0" fmla="*/ 68477 h 318590"/>
              <a:gd name="connsiteX1" fmla="*/ 6968013 w 6968013"/>
              <a:gd name="connsiteY1" fmla="*/ 0 h 318590"/>
              <a:gd name="connsiteX2" fmla="*/ 6938807 w 6968013"/>
              <a:gd name="connsiteY2" fmla="*/ 318590 h 318590"/>
              <a:gd name="connsiteX3" fmla="*/ 80807 w 6968013"/>
              <a:gd name="connsiteY3" fmla="*/ 318590 h 318590"/>
              <a:gd name="connsiteX4" fmla="*/ 0 w 6968013"/>
              <a:gd name="connsiteY4" fmla="*/ 68477 h 318590"/>
              <a:gd name="connsiteX0" fmla="*/ 0 w 6984842"/>
              <a:gd name="connsiteY0" fmla="*/ 68477 h 318590"/>
              <a:gd name="connsiteX1" fmla="*/ 6968013 w 6984842"/>
              <a:gd name="connsiteY1" fmla="*/ 0 h 318590"/>
              <a:gd name="connsiteX2" fmla="*/ 6984842 w 6984842"/>
              <a:gd name="connsiteY2" fmla="*/ 80404 h 318590"/>
              <a:gd name="connsiteX3" fmla="*/ 80807 w 6984842"/>
              <a:gd name="connsiteY3" fmla="*/ 318590 h 318590"/>
              <a:gd name="connsiteX4" fmla="*/ 0 w 6984842"/>
              <a:gd name="connsiteY4" fmla="*/ 68477 h 318590"/>
              <a:gd name="connsiteX0" fmla="*/ 0 w 6984842"/>
              <a:gd name="connsiteY0" fmla="*/ 68477 h 137606"/>
              <a:gd name="connsiteX1" fmla="*/ 6968013 w 6984842"/>
              <a:gd name="connsiteY1" fmla="*/ 0 h 137606"/>
              <a:gd name="connsiteX2" fmla="*/ 6984842 w 6984842"/>
              <a:gd name="connsiteY2" fmla="*/ 80404 h 137606"/>
              <a:gd name="connsiteX3" fmla="*/ 4344 w 6984842"/>
              <a:gd name="connsiteY3" fmla="*/ 137606 h 137606"/>
              <a:gd name="connsiteX4" fmla="*/ 0 w 6984842"/>
              <a:gd name="connsiteY4" fmla="*/ 68477 h 137606"/>
              <a:gd name="connsiteX0" fmla="*/ 0 w 6984842"/>
              <a:gd name="connsiteY0" fmla="*/ 71428 h 140557"/>
              <a:gd name="connsiteX1" fmla="*/ 6984582 w 6984842"/>
              <a:gd name="connsiteY1" fmla="*/ 0 h 140557"/>
              <a:gd name="connsiteX2" fmla="*/ 6984842 w 6984842"/>
              <a:gd name="connsiteY2" fmla="*/ 83355 h 140557"/>
              <a:gd name="connsiteX3" fmla="*/ 4344 w 6984842"/>
              <a:gd name="connsiteY3" fmla="*/ 140557 h 140557"/>
              <a:gd name="connsiteX4" fmla="*/ 0 w 6984842"/>
              <a:gd name="connsiteY4" fmla="*/ 71428 h 140557"/>
              <a:gd name="connsiteX0" fmla="*/ 0 w 6984842"/>
              <a:gd name="connsiteY0" fmla="*/ 80506 h 149635"/>
              <a:gd name="connsiteX1" fmla="*/ 6971569 w 6984842"/>
              <a:gd name="connsiteY1" fmla="*/ 0 h 149635"/>
              <a:gd name="connsiteX2" fmla="*/ 6984842 w 6984842"/>
              <a:gd name="connsiteY2" fmla="*/ 92433 h 149635"/>
              <a:gd name="connsiteX3" fmla="*/ 4344 w 6984842"/>
              <a:gd name="connsiteY3" fmla="*/ 149635 h 149635"/>
              <a:gd name="connsiteX4" fmla="*/ 0 w 6984842"/>
              <a:gd name="connsiteY4" fmla="*/ 80506 h 149635"/>
              <a:gd name="connsiteX0" fmla="*/ 0 w 7122518"/>
              <a:gd name="connsiteY0" fmla="*/ 80506 h 215922"/>
              <a:gd name="connsiteX1" fmla="*/ 6971569 w 7122518"/>
              <a:gd name="connsiteY1" fmla="*/ 0 h 215922"/>
              <a:gd name="connsiteX2" fmla="*/ 7122518 w 7122518"/>
              <a:gd name="connsiteY2" fmla="*/ 215922 h 215922"/>
              <a:gd name="connsiteX3" fmla="*/ 4344 w 7122518"/>
              <a:gd name="connsiteY3" fmla="*/ 149635 h 215922"/>
              <a:gd name="connsiteX4" fmla="*/ 0 w 7122518"/>
              <a:gd name="connsiteY4" fmla="*/ 80506 h 215922"/>
              <a:gd name="connsiteX0" fmla="*/ 0 w 7122518"/>
              <a:gd name="connsiteY0" fmla="*/ 0 h 135416"/>
              <a:gd name="connsiteX1" fmla="*/ 7116871 w 7122518"/>
              <a:gd name="connsiteY1" fmla="*/ 45231 h 135416"/>
              <a:gd name="connsiteX2" fmla="*/ 7122518 w 7122518"/>
              <a:gd name="connsiteY2" fmla="*/ 135416 h 135416"/>
              <a:gd name="connsiteX3" fmla="*/ 4344 w 7122518"/>
              <a:gd name="connsiteY3" fmla="*/ 69129 h 135416"/>
              <a:gd name="connsiteX4" fmla="*/ 0 w 7122518"/>
              <a:gd name="connsiteY4" fmla="*/ 0 h 135416"/>
              <a:gd name="connsiteX0" fmla="*/ 0 w 7139751"/>
              <a:gd name="connsiteY0" fmla="*/ 0 h 135416"/>
              <a:gd name="connsiteX1" fmla="*/ 7139751 w 7139751"/>
              <a:gd name="connsiteY1" fmla="*/ 51977 h 135416"/>
              <a:gd name="connsiteX2" fmla="*/ 7122518 w 7139751"/>
              <a:gd name="connsiteY2" fmla="*/ 135416 h 135416"/>
              <a:gd name="connsiteX3" fmla="*/ 4344 w 7139751"/>
              <a:gd name="connsiteY3" fmla="*/ 69129 h 135416"/>
              <a:gd name="connsiteX4" fmla="*/ 0 w 7139751"/>
              <a:gd name="connsiteY4" fmla="*/ 0 h 135416"/>
              <a:gd name="connsiteX0" fmla="*/ 23034 w 7162785"/>
              <a:gd name="connsiteY0" fmla="*/ 0 h 135416"/>
              <a:gd name="connsiteX1" fmla="*/ 7162785 w 7162785"/>
              <a:gd name="connsiteY1" fmla="*/ 51977 h 135416"/>
              <a:gd name="connsiteX2" fmla="*/ 7145552 w 7162785"/>
              <a:gd name="connsiteY2" fmla="*/ 135416 h 135416"/>
              <a:gd name="connsiteX3" fmla="*/ 0 w 7162785"/>
              <a:gd name="connsiteY3" fmla="*/ 77636 h 135416"/>
              <a:gd name="connsiteX4" fmla="*/ 23034 w 7162785"/>
              <a:gd name="connsiteY4" fmla="*/ 0 h 135416"/>
              <a:gd name="connsiteX0" fmla="*/ 0 w 7170258"/>
              <a:gd name="connsiteY0" fmla="*/ 0 h 144411"/>
              <a:gd name="connsiteX1" fmla="*/ 7170258 w 7170258"/>
              <a:gd name="connsiteY1" fmla="*/ 60972 h 144411"/>
              <a:gd name="connsiteX2" fmla="*/ 7153025 w 7170258"/>
              <a:gd name="connsiteY2" fmla="*/ 144411 h 144411"/>
              <a:gd name="connsiteX3" fmla="*/ 7473 w 7170258"/>
              <a:gd name="connsiteY3" fmla="*/ 86631 h 144411"/>
              <a:gd name="connsiteX4" fmla="*/ 0 w 7170258"/>
              <a:gd name="connsiteY4" fmla="*/ 0 h 144411"/>
              <a:gd name="connsiteX0" fmla="*/ 29780 w 7162785"/>
              <a:gd name="connsiteY0" fmla="*/ 0 h 158297"/>
              <a:gd name="connsiteX1" fmla="*/ 7162785 w 7162785"/>
              <a:gd name="connsiteY1" fmla="*/ 74858 h 158297"/>
              <a:gd name="connsiteX2" fmla="*/ 7145552 w 7162785"/>
              <a:gd name="connsiteY2" fmla="*/ 158297 h 158297"/>
              <a:gd name="connsiteX3" fmla="*/ 0 w 7162785"/>
              <a:gd name="connsiteY3" fmla="*/ 100517 h 158297"/>
              <a:gd name="connsiteX4" fmla="*/ 29780 w 7162785"/>
              <a:gd name="connsiteY4" fmla="*/ 0 h 158297"/>
              <a:gd name="connsiteX0" fmla="*/ 29780 w 7160919"/>
              <a:gd name="connsiteY0" fmla="*/ 0 h 158297"/>
              <a:gd name="connsiteX1" fmla="*/ 7160919 w 7160919"/>
              <a:gd name="connsiteY1" fmla="*/ 5293 h 158297"/>
              <a:gd name="connsiteX2" fmla="*/ 7145552 w 7160919"/>
              <a:gd name="connsiteY2" fmla="*/ 158297 h 158297"/>
              <a:gd name="connsiteX3" fmla="*/ 0 w 7160919"/>
              <a:gd name="connsiteY3" fmla="*/ 100517 h 158297"/>
              <a:gd name="connsiteX4" fmla="*/ 29780 w 7160919"/>
              <a:gd name="connsiteY4" fmla="*/ 0 h 158297"/>
              <a:gd name="connsiteX0" fmla="*/ 29780 w 7183020"/>
              <a:gd name="connsiteY0" fmla="*/ 0 h 107757"/>
              <a:gd name="connsiteX1" fmla="*/ 7160919 w 7183020"/>
              <a:gd name="connsiteY1" fmla="*/ 5293 h 107757"/>
              <a:gd name="connsiteX2" fmla="*/ 7183020 w 7183020"/>
              <a:gd name="connsiteY2" fmla="*/ 107757 h 107757"/>
              <a:gd name="connsiteX3" fmla="*/ 0 w 7183020"/>
              <a:gd name="connsiteY3" fmla="*/ 100517 h 107757"/>
              <a:gd name="connsiteX4" fmla="*/ 29780 w 7183020"/>
              <a:gd name="connsiteY4" fmla="*/ 0 h 107757"/>
              <a:gd name="connsiteX0" fmla="*/ 2746 w 7183020"/>
              <a:gd name="connsiteY0" fmla="*/ 278 h 102464"/>
              <a:gd name="connsiteX1" fmla="*/ 7160919 w 7183020"/>
              <a:gd name="connsiteY1" fmla="*/ 0 h 102464"/>
              <a:gd name="connsiteX2" fmla="*/ 7183020 w 7183020"/>
              <a:gd name="connsiteY2" fmla="*/ 102464 h 102464"/>
              <a:gd name="connsiteX3" fmla="*/ 0 w 7183020"/>
              <a:gd name="connsiteY3" fmla="*/ 95224 h 102464"/>
              <a:gd name="connsiteX4" fmla="*/ 2746 w 7183020"/>
              <a:gd name="connsiteY4" fmla="*/ 278 h 102464"/>
              <a:gd name="connsiteX0" fmla="*/ 16 w 7180290"/>
              <a:gd name="connsiteY0" fmla="*/ 278 h 102464"/>
              <a:gd name="connsiteX1" fmla="*/ 7158189 w 7180290"/>
              <a:gd name="connsiteY1" fmla="*/ 0 h 102464"/>
              <a:gd name="connsiteX2" fmla="*/ 7180290 w 7180290"/>
              <a:gd name="connsiteY2" fmla="*/ 102464 h 102464"/>
              <a:gd name="connsiteX3" fmla="*/ 37821 w 7180290"/>
              <a:gd name="connsiteY3" fmla="*/ 86868 h 102464"/>
              <a:gd name="connsiteX4" fmla="*/ 16 w 7180290"/>
              <a:gd name="connsiteY4" fmla="*/ 278 h 102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0290" h="102464">
                <a:moveTo>
                  <a:pt x="16" y="278"/>
                </a:moveTo>
                <a:lnTo>
                  <a:pt x="7158189" y="0"/>
                </a:lnTo>
                <a:cubicBezTo>
                  <a:pt x="7158276" y="27785"/>
                  <a:pt x="7180203" y="74679"/>
                  <a:pt x="7180290" y="102464"/>
                </a:cubicBezTo>
                <a:lnTo>
                  <a:pt x="37821" y="86868"/>
                </a:lnTo>
                <a:cubicBezTo>
                  <a:pt x="38736" y="55219"/>
                  <a:pt x="-899" y="31927"/>
                  <a:pt x="16" y="278"/>
                </a:cubicBezTo>
                <a:close/>
              </a:path>
            </a:pathLst>
          </a:cu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397783E-7DE6-4150-A22C-3EDC8B1DD3FB}"/>
              </a:ext>
            </a:extLst>
          </p:cNvPr>
          <p:cNvSpPr txBox="1"/>
          <p:nvPr/>
        </p:nvSpPr>
        <p:spPr>
          <a:xfrm>
            <a:off x="70787" y="4906977"/>
            <a:ext cx="633943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Recolección y traslado de residuos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/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Maniobra con camión recolector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/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Acopio de reciclables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/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Separación de residuos en el sitio.</a:t>
            </a:r>
          </a:p>
          <a:p>
            <a:pPr algn="just" fontAlgn="t"/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Cambio de contenedor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>
              <a:buFont typeface="Arial" panose="020B0604020202020204" pitchFamily="34" charset="0"/>
              <a:buChar char="•"/>
            </a:pPr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Personal operativo en campo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>
              <a:buFont typeface="Arial" panose="020B0604020202020204" pitchFamily="34" charset="0"/>
              <a:buChar char="•"/>
            </a:pPr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Transporte seguro de materiales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>
              <a:buFont typeface="Arial" panose="020B0604020202020204" pitchFamily="34" charset="0"/>
              <a:buChar char="•"/>
            </a:pPr>
            <a:endParaRPr lang="es-MX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 Clasificación de reciclables</a:t>
            </a: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fontAlgn="t">
              <a:buFont typeface="Arial" panose="020B0604020202020204" pitchFamily="34" charset="0"/>
              <a:buChar char="•"/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buFont typeface="Arial" panose="020B0604020202020204" pitchFamily="34" charset="0"/>
              <a:buChar char="•"/>
            </a:pPr>
            <a:r>
              <a:rPr lang="es-MX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Supervisión de recolección.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5E3A72F-7820-4054-B5CE-982FE340E335}"/>
              </a:ext>
            </a:extLst>
          </p:cNvPr>
          <p:cNvSpPr/>
          <p:nvPr/>
        </p:nvSpPr>
        <p:spPr>
          <a:xfrm>
            <a:off x="1727233" y="1242910"/>
            <a:ext cx="5070906" cy="871301"/>
          </a:xfrm>
          <a:prstGeom prst="rect">
            <a:avLst/>
          </a:prstGeom>
          <a:solidFill>
            <a:srgbClr val="0B3B3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5E0652-D3F3-4531-B6E4-52AC28D68175}"/>
              </a:ext>
            </a:extLst>
          </p:cNvPr>
          <p:cNvSpPr txBox="1"/>
          <p:nvPr/>
        </p:nvSpPr>
        <p:spPr>
          <a:xfrm>
            <a:off x="1527507" y="1329730"/>
            <a:ext cx="5470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DE RECOLECCIÓN EN PLAZAS COMERCIALES O CUALQUIER ACTIVIDAD MERCANTIL</a:t>
            </a:r>
          </a:p>
        </p:txBody>
      </p:sp>
    </p:spTree>
    <p:extLst>
      <p:ext uri="{BB962C8B-B14F-4D97-AF65-F5344CB8AC3E}">
        <p14:creationId xmlns:p14="http://schemas.microsoft.com/office/powerpoint/2010/main" val="32356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240632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376989" y="545432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49F8E0-8FCF-4B2C-9349-AE9BB2821CE0}"/>
              </a:ext>
            </a:extLst>
          </p:cNvPr>
          <p:cNvSpPr txBox="1"/>
          <p:nvPr/>
        </p:nvSpPr>
        <p:spPr>
          <a:xfrm>
            <a:off x="2216900" y="545432"/>
            <a:ext cx="465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COLOCACION DE CONTENEDOR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14E8AF-F9BF-4351-A4E9-0486FB2AC494}"/>
              </a:ext>
            </a:extLst>
          </p:cNvPr>
          <p:cNvSpPr txBox="1"/>
          <p:nvPr/>
        </p:nvSpPr>
        <p:spPr>
          <a:xfrm>
            <a:off x="130333" y="2882602"/>
            <a:ext cx="6583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Nuestro personal operativo instala un contenedor designado exclusivamente para la recepción de residuos en el punto que el generador disponga. Esta ubicación estratégica permite optimizar el proceso de separación, recolección y resguardo temporal de los desechos, asegurando el cumplimiento de la normatividad ambiental y facilitando su posterior traslado a las áreas de acopio o disposición final autorizada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72C8B6D-AE21-4BF8-A462-C521920DB1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7" t="13622" b="13932"/>
          <a:stretch/>
        </p:blipFill>
        <p:spPr>
          <a:xfrm>
            <a:off x="233050" y="4956439"/>
            <a:ext cx="2841188" cy="302281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757A1C9-A573-4B9D-9A57-5DF47981FE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" t="22500" r="15372" b="37153"/>
          <a:stretch/>
        </p:blipFill>
        <p:spPr>
          <a:xfrm>
            <a:off x="3346074" y="4956440"/>
            <a:ext cx="3251200" cy="302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0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240632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376989" y="545432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49F8E0-8FCF-4B2C-9349-AE9BB2821CE0}"/>
              </a:ext>
            </a:extLst>
          </p:cNvPr>
          <p:cNvSpPr txBox="1"/>
          <p:nvPr/>
        </p:nvSpPr>
        <p:spPr>
          <a:xfrm>
            <a:off x="2216900" y="545432"/>
            <a:ext cx="465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SEPARACION MANUAL DE LOS RESIDUOS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A5F273D-E98C-4ECB-BC14-291452565124}"/>
              </a:ext>
            </a:extLst>
          </p:cNvPr>
          <p:cNvSpPr txBox="1"/>
          <p:nvPr/>
        </p:nvSpPr>
        <p:spPr>
          <a:xfrm>
            <a:off x="132347" y="2887420"/>
            <a:ext cx="6569242" cy="2295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Se realiza la separación manual de residuos con el objetivo de maximizar el aprovechamiento de los materiales reciclables, evitando que estos sean enviados a disposición final. Este procedimiento permite garantizar la recuperación de recursos valorizables y reducir el volumen de desechos destinados a rellenos sanitarios, en cumplimiento con las políticas de economía circular y gestión integral de residuos.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560A212-DE8B-4EB3-A83A-E89CBB254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89" b="19167"/>
          <a:stretch/>
        </p:blipFill>
        <p:spPr>
          <a:xfrm>
            <a:off x="218659" y="5182472"/>
            <a:ext cx="2950466" cy="328674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A12244E-8A7B-41A9-8435-40EF459203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9" b="11250"/>
          <a:stretch/>
        </p:blipFill>
        <p:spPr>
          <a:xfrm>
            <a:off x="3679160" y="5146831"/>
            <a:ext cx="2611911" cy="332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92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561475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49F8E0-8FCF-4B2C-9349-AE9BB2821CE0}"/>
              </a:ext>
            </a:extLst>
          </p:cNvPr>
          <p:cNvSpPr txBox="1"/>
          <p:nvPr/>
        </p:nvSpPr>
        <p:spPr>
          <a:xfrm>
            <a:off x="1958112" y="576467"/>
            <a:ext cx="465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CLASIFICACION Y TRASLADO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A227FF5-0076-44EA-8B1C-4326A01541FC}"/>
              </a:ext>
            </a:extLst>
          </p:cNvPr>
          <p:cNvSpPr txBox="1"/>
          <p:nvPr/>
        </p:nvSpPr>
        <p:spPr>
          <a:xfrm>
            <a:off x="48123" y="2849382"/>
            <a:ext cx="6665497" cy="240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Los residuos previamente separados son envasados en costales o bolsas resistentes y trasladados a cámaras de acopio, donde se efectúa su clasificación final según el tipo de material. Este proceso asegura un almacenamiento temporal ordenado y seguro, manteniendo la integridad de los materiales reciclables y evitando riesgos de contaminación cruzada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7730C08-D6F1-47F6-ACE7-1597F3D71E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" t="14306" r="13264" b="29028"/>
          <a:stretch/>
        </p:blipFill>
        <p:spPr>
          <a:xfrm>
            <a:off x="3485898" y="4903588"/>
            <a:ext cx="2890092" cy="325661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AC5F1EA-F266-487A-BD70-4CE359C1FE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6666" r="10918" b="19444"/>
          <a:stretch/>
        </p:blipFill>
        <p:spPr>
          <a:xfrm>
            <a:off x="327378" y="4903588"/>
            <a:ext cx="2820890" cy="325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280737" y="545432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49F8E0-8FCF-4B2C-9349-AE9BB2821CE0}"/>
              </a:ext>
            </a:extLst>
          </p:cNvPr>
          <p:cNvSpPr txBox="1"/>
          <p:nvPr/>
        </p:nvSpPr>
        <p:spPr>
          <a:xfrm>
            <a:off x="2216900" y="545432"/>
            <a:ext cx="4652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 CAMARAS DE BASURA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7FC4ACF-2B31-4E16-B864-CE7A8E26E7E0}"/>
              </a:ext>
            </a:extLst>
          </p:cNvPr>
          <p:cNvSpPr txBox="1"/>
          <p:nvPr/>
        </p:nvSpPr>
        <p:spPr>
          <a:xfrm>
            <a:off x="80209" y="2879573"/>
            <a:ext cx="6561228" cy="304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En las cámaras de basura asignadas por el generador, implementamos protocolos de control ambiental orientados a la prevención de fauna nociva y al cumplimiento estricto de la normatividad vigente en la Ciudad de México. Nuestro personal ejecuta las actividades de manejo, limpieza y resguardo de residuos bajo estándares que minimizan riesgos sanitarios y garantizan condiciones seguras para el personal y usuarios.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4236F45-3A8E-432E-B70A-518CE259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30" y="5610943"/>
            <a:ext cx="2077452" cy="227940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9685EA1-0E29-4E1D-BCA7-36522E248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54" y="5625740"/>
            <a:ext cx="2072521" cy="227940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D4D321A-DB8B-40E4-8FCC-B8C333805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9" y="5573725"/>
            <a:ext cx="2109474" cy="231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1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CEBC31D6-1D0C-4BC7-9001-DD29DDED6934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F199C3-2929-4149-8C07-019FF6A8F4BD}"/>
              </a:ext>
            </a:extLst>
          </p:cNvPr>
          <p:cNvSpPr txBox="1"/>
          <p:nvPr/>
        </p:nvSpPr>
        <p:spPr>
          <a:xfrm>
            <a:off x="280737" y="545432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D5DAC775-AE74-42B3-9158-DE098FC48A4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Triángulo isósceles 8">
            <a:extLst>
              <a:ext uri="{FF2B5EF4-FFF2-40B4-BE49-F238E27FC236}">
                <a16:creationId xmlns:a16="http://schemas.microsoft.com/office/drawing/2014/main" id="{1C0EF00B-EB1E-4901-87AD-8C01942DBBCF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Triángulo isósceles 8">
            <a:extLst>
              <a:ext uri="{FF2B5EF4-FFF2-40B4-BE49-F238E27FC236}">
                <a16:creationId xmlns:a16="http://schemas.microsoft.com/office/drawing/2014/main" id="{6BEFABB9-4AA9-40D9-B793-75D14655B244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Rectángulo 1">
            <a:extLst>
              <a:ext uri="{FF2B5EF4-FFF2-40B4-BE49-F238E27FC236}">
                <a16:creationId xmlns:a16="http://schemas.microsoft.com/office/drawing/2014/main" id="{19EB7AFC-8EBB-4A26-94AB-C74EE3F59023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AC7C9C2-9088-4F1E-8F34-8665EEDA326E}"/>
              </a:ext>
            </a:extLst>
          </p:cNvPr>
          <p:cNvSpPr txBox="1"/>
          <p:nvPr/>
        </p:nvSpPr>
        <p:spPr>
          <a:xfrm>
            <a:off x="2216900" y="545432"/>
            <a:ext cx="465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MANEJO DE RESIDUOS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739C1A6-D0B3-49B6-91FE-40B83C4734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3" b="37222"/>
          <a:stretch/>
        </p:blipFill>
        <p:spPr>
          <a:xfrm>
            <a:off x="280737" y="5307295"/>
            <a:ext cx="3357833" cy="211019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1AB6E11-F5EC-4859-8A57-3D1000C06C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1" r="2122" b="19167"/>
          <a:stretch/>
        </p:blipFill>
        <p:spPr>
          <a:xfrm>
            <a:off x="3850105" y="3181757"/>
            <a:ext cx="2540052" cy="399510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071D807-98BA-4D42-8993-CBFF9372C8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2" b="37083"/>
          <a:stretch/>
        </p:blipFill>
        <p:spPr>
          <a:xfrm>
            <a:off x="280737" y="2931656"/>
            <a:ext cx="3357833" cy="216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27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7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280737" y="561475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49F8E0-8FCF-4B2C-9349-AE9BB2821CE0}"/>
              </a:ext>
            </a:extLst>
          </p:cNvPr>
          <p:cNvSpPr txBox="1"/>
          <p:nvPr/>
        </p:nvSpPr>
        <p:spPr>
          <a:xfrm>
            <a:off x="2109540" y="930807"/>
            <a:ext cx="465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RECORRIDOS INTERNOS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A38BBD3-0EDA-4994-845A-3D1B0459B427}"/>
              </a:ext>
            </a:extLst>
          </p:cNvPr>
          <p:cNvSpPr txBox="1"/>
          <p:nvPr/>
        </p:nvSpPr>
        <p:spPr>
          <a:xfrm>
            <a:off x="84218" y="2988769"/>
            <a:ext cx="6677531" cy="240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Para optimizar la logística, realizamos recorridos internos programados en las instalaciones, recolectando los residuos en horarios matutinos y/o vespertinos según la necesidad del cliente. Esta estrategia garantiza la recolección oportuna y continua, evitando acumulación de desechos y manteniendo las áreas operativas en condiciones óptimas</a:t>
            </a: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s-419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83C8069-0A9C-4CC9-8B8A-DA2A9292D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42" y="5076804"/>
            <a:ext cx="2833371" cy="251219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320DC2D-C18A-4FE7-AEA1-DD4BA42F45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05" b="36945"/>
          <a:stretch/>
        </p:blipFill>
        <p:spPr>
          <a:xfrm>
            <a:off x="144379" y="5076804"/>
            <a:ext cx="3093128" cy="25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76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557007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7E3BA8-0726-462F-BE97-79E9BFA32B39}"/>
              </a:ext>
            </a:extLst>
          </p:cNvPr>
          <p:cNvSpPr txBox="1"/>
          <p:nvPr/>
        </p:nvSpPr>
        <p:spPr>
          <a:xfrm>
            <a:off x="66059" y="2984127"/>
            <a:ext cx="6647561" cy="240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Nuestro personal operativo ejecuta labores de limpieza profunda y  de manera periódica, conforme a las necesidades del cliente. Estas acciones previenen la proliferación de plagas, mantienen altos estándares de higiene y reducen el impacto ambiental, asegurando un entorno seguro tanto para trabajadores como para visitantes.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E5C5D7-35BF-4AC3-9634-0AF334FEEB11}"/>
              </a:ext>
            </a:extLst>
          </p:cNvPr>
          <p:cNvSpPr txBox="1"/>
          <p:nvPr/>
        </p:nvSpPr>
        <p:spPr>
          <a:xfrm>
            <a:off x="2102121" y="658353"/>
            <a:ext cx="461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LIMPIEZA Y FUMIGACION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B846218-7CC6-436C-9783-A5F9CFDD98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8" b="23889"/>
          <a:stretch/>
        </p:blipFill>
        <p:spPr>
          <a:xfrm>
            <a:off x="796019" y="5081445"/>
            <a:ext cx="5136560" cy="263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04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557007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E5C5D7-35BF-4AC3-9634-0AF334FEEB11}"/>
              </a:ext>
            </a:extLst>
          </p:cNvPr>
          <p:cNvSpPr txBox="1"/>
          <p:nvPr/>
        </p:nvSpPr>
        <p:spPr>
          <a:xfrm>
            <a:off x="2102121" y="658353"/>
            <a:ext cx="4611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HORARIOS DE RECOLECCION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624FEE-D747-43A3-90E4-E1FFC381D98F}"/>
              </a:ext>
            </a:extLst>
          </p:cNvPr>
          <p:cNvSpPr txBox="1"/>
          <p:nvPr/>
        </p:nvSpPr>
        <p:spPr>
          <a:xfrm>
            <a:off x="557521" y="3427623"/>
            <a:ext cx="5995687" cy="3382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b="1" kern="0" dirty="0"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just"/>
            <a:endParaRPr lang="es-419" sz="2400" b="1" kern="0" dirty="0"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Ofrecemos servicio con cobertura de 24 horas al día, los 365 días del año, adaptándonos a los horarios que el cliente requiera. Esta disponibilidad garantiza la atención continua y oportuna, respondiendo a la demanda operativa de manera flexible y eficiente.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532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557007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E5C5D7-35BF-4AC3-9634-0AF334FEEB11}"/>
              </a:ext>
            </a:extLst>
          </p:cNvPr>
          <p:cNvSpPr txBox="1"/>
          <p:nvPr/>
        </p:nvSpPr>
        <p:spPr>
          <a:xfrm>
            <a:off x="2102121" y="658353"/>
            <a:ext cx="4611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VEHICULOS DE TRANSPORTE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038F6E3-5580-4B7A-9D3B-652DB5E9B30F}"/>
              </a:ext>
            </a:extLst>
          </p:cNvPr>
          <p:cNvSpPr txBox="1"/>
          <p:nvPr/>
        </p:nvSpPr>
        <p:spPr>
          <a:xfrm>
            <a:off x="27570" y="3059478"/>
            <a:ext cx="6686050" cy="240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Contamos con una flota de camionetas de 1.5 toneladas, contenedores y camiones recolectores, lo que nos permite asegurar un traslado eficiente y oportuno de los residuos generados. Nuestra infraestructura se adapta a las necesidades de cada cliente, optimizando tiempos y reduciendo costos operativos.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9627283-F595-47FA-9A58-1A32F9BEA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8" y="5072871"/>
            <a:ext cx="2866340" cy="233960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2410233-E17D-4003-978C-5340810C7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63" y="5072871"/>
            <a:ext cx="3613147" cy="236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62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557007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E5C5D7-35BF-4AC3-9634-0AF334FEEB11}"/>
              </a:ext>
            </a:extLst>
          </p:cNvPr>
          <p:cNvSpPr txBox="1"/>
          <p:nvPr/>
        </p:nvSpPr>
        <p:spPr>
          <a:xfrm>
            <a:off x="2102121" y="658353"/>
            <a:ext cx="461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CONTENEDORES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038F6E3-5580-4B7A-9D3B-652DB5E9B30F}"/>
              </a:ext>
            </a:extLst>
          </p:cNvPr>
          <p:cNvSpPr txBox="1"/>
          <p:nvPr/>
        </p:nvSpPr>
        <p:spPr>
          <a:xfrm>
            <a:off x="36092" y="2957630"/>
            <a:ext cx="6603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De acuerdo con las necesidades del generador, realizamos el reemplazo de contenedores para depósito y transporte de residuos. Esta maniobra se lleva a cabo con equipo e infraestructura adecuados, garantizando eficiencia en la gestión y continuidad en el servicio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D9CA322-5092-406F-A57B-97504BAB0399}"/>
              </a:ext>
            </a:extLst>
          </p:cNvPr>
          <p:cNvSpPr txBox="1"/>
          <p:nvPr/>
        </p:nvSpPr>
        <p:spPr>
          <a:xfrm>
            <a:off x="2767262" y="2293668"/>
            <a:ext cx="369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 de contendor principal.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713C0E9-0D41-4569-95D2-5CC5D34EB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1"/>
          <a:stretch/>
        </p:blipFill>
        <p:spPr>
          <a:xfrm>
            <a:off x="3589219" y="4510998"/>
            <a:ext cx="3146816" cy="237805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1F076B3-299A-4E55-B238-68680272C7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 t="14085" r="1472" b="8302"/>
          <a:stretch/>
        </p:blipFill>
        <p:spPr>
          <a:xfrm>
            <a:off x="132349" y="4532774"/>
            <a:ext cx="3328944" cy="23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21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75DDDB1C-DBCA-473C-8488-77C2B5B44627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CCB875-72C4-474F-BBB7-DC2ACB107102}"/>
              </a:ext>
            </a:extLst>
          </p:cNvPr>
          <p:cNvSpPr txBox="1"/>
          <p:nvPr/>
        </p:nvSpPr>
        <p:spPr>
          <a:xfrm>
            <a:off x="183984" y="557007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SERVICIOS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9ACB443-AD2F-45C3-B8A0-8C5F48DED0EA}"/>
              </a:ext>
            </a:extLst>
          </p:cNvPr>
          <p:cNvSpPr txBox="1"/>
          <p:nvPr/>
        </p:nvSpPr>
        <p:spPr>
          <a:xfrm>
            <a:off x="2102121" y="658353"/>
            <a:ext cx="4611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5252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TRANSPORTE DE RECICLABLES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18A48B-1A0E-4E12-A7CE-986B9D2742AD}"/>
              </a:ext>
            </a:extLst>
          </p:cNvPr>
          <p:cNvSpPr txBox="1"/>
          <p:nvPr/>
        </p:nvSpPr>
        <p:spPr>
          <a:xfrm>
            <a:off x="48124" y="2969663"/>
            <a:ext cx="6618399" cy="240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Gestionamos el traslado de materiales reciclables hacia centros de acopio autorizados, donde son clasificados y enviados a empresas transformadoras para la producción de nuevos materiales o productos. Este proceso asegura el aprovechamiento máximo de los recursos y contribuye a la reducción de la huella ambiental.</a:t>
            </a:r>
            <a:endParaRPr lang="es-419" sz="18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1">
            <a:extLst>
              <a:ext uri="{FF2B5EF4-FFF2-40B4-BE49-F238E27FC236}">
                <a16:creationId xmlns:a16="http://schemas.microsoft.com/office/drawing/2014/main" id="{1E33CF9C-C32E-48F6-9709-4D24881BA994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102E4453-5567-43CA-9972-3FC1428A680F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Triángulo isósceles 8">
            <a:extLst>
              <a:ext uri="{FF2B5EF4-FFF2-40B4-BE49-F238E27FC236}">
                <a16:creationId xmlns:a16="http://schemas.microsoft.com/office/drawing/2014/main" id="{A3780A85-9025-4E0D-ADA2-7DAC9B314BBD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">
            <a:extLst>
              <a:ext uri="{FF2B5EF4-FFF2-40B4-BE49-F238E27FC236}">
                <a16:creationId xmlns:a16="http://schemas.microsoft.com/office/drawing/2014/main" id="{0E03C465-FF10-488A-A681-EA643D627FDD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BFC7E1E-BC26-4F63-96AB-7AA9008D5E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1" b="22083"/>
          <a:stretch/>
        </p:blipFill>
        <p:spPr>
          <a:xfrm>
            <a:off x="423000" y="5040591"/>
            <a:ext cx="2642237" cy="32766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D264D26-6160-44D3-A845-FBFA9E1FD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2" r="19286" b="37222"/>
          <a:stretch/>
        </p:blipFill>
        <p:spPr>
          <a:xfrm>
            <a:off x="3468562" y="5042735"/>
            <a:ext cx="2794635" cy="327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48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47E78E20-0E89-4311-9DC6-939222FBF71F}"/>
              </a:ext>
            </a:extLst>
          </p:cNvPr>
          <p:cNvSpPr/>
          <p:nvPr/>
        </p:nvSpPr>
        <p:spPr>
          <a:xfrm rot="10800000">
            <a:off x="144380" y="126198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07440-0A9E-4011-8D77-43A6284F1B91}"/>
              </a:ext>
            </a:extLst>
          </p:cNvPr>
          <p:cNvSpPr txBox="1"/>
          <p:nvPr/>
        </p:nvSpPr>
        <p:spPr>
          <a:xfrm>
            <a:off x="2102121" y="658353"/>
            <a:ext cx="461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525252"/>
                </a:solidFill>
              </a:rPr>
              <a:t>EMPRESA</a:t>
            </a:r>
          </a:p>
        </p:txBody>
      </p:sp>
      <p:sp>
        <p:nvSpPr>
          <p:cNvPr id="7" name="Rectángulo 1">
            <a:extLst>
              <a:ext uri="{FF2B5EF4-FFF2-40B4-BE49-F238E27FC236}">
                <a16:creationId xmlns:a16="http://schemas.microsoft.com/office/drawing/2014/main" id="{92C0EA58-7D67-4672-88FE-2AA2F0B5EF10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8" name="Triángulo isósceles 8">
            <a:extLst>
              <a:ext uri="{FF2B5EF4-FFF2-40B4-BE49-F238E27FC236}">
                <a16:creationId xmlns:a16="http://schemas.microsoft.com/office/drawing/2014/main" id="{9BC8127F-A38E-4E2E-AE41-2BF3B6A36921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A61216BA-76E7-439A-823F-4CD14D117B68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1">
            <a:extLst>
              <a:ext uri="{FF2B5EF4-FFF2-40B4-BE49-F238E27FC236}">
                <a16:creationId xmlns:a16="http://schemas.microsoft.com/office/drawing/2014/main" id="{BE77309D-6308-4373-A2D6-DD22C250B545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6602BE7-2D76-4FE6-9E07-2AB4257222D9}"/>
              </a:ext>
            </a:extLst>
          </p:cNvPr>
          <p:cNvSpPr txBox="1"/>
          <p:nvPr/>
        </p:nvSpPr>
        <p:spPr>
          <a:xfrm>
            <a:off x="48124" y="2933568"/>
            <a:ext cx="6618399" cy="301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buNone/>
            </a:pPr>
            <a:r>
              <a:rPr lang="en-US" sz="2400" b="1" kern="0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endParaRPr lang="es-419" sz="2400" b="1" kern="0" dirty="0"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Somos una empresa con formación continua en recolección, manejo y transporte de residuos, asegurando calidad y cumplimiento normativo. Contamos con todos los permisos y pagos requeridos por SEDEMA y el Gobierno de la Ciudad de México, RAMIR,</a:t>
            </a: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Estacion de transferencia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para operar conforme a la normatividad ambiental vigente, </a:t>
            </a:r>
            <a:r>
              <a:rPr lang="en-US" dirty="0" err="1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</a:t>
            </a:r>
            <a:r>
              <a:rPr lang="en-US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anifiestos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</a:t>
            </a:r>
            <a:r>
              <a:rPr lang="es-MX" noProof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bitácoras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,Constancias de </a:t>
            </a:r>
            <a:r>
              <a:rPr lang="en-US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recuperacion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 material </a:t>
            </a:r>
            <a:r>
              <a:rPr lang="en-US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reciclable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 </a:t>
            </a:r>
            <a:r>
              <a:rPr lang="en-US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siempre</a:t>
            </a:r>
            <a:r>
              <a:rPr lang="en-US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manteniéndonos </a:t>
            </a:r>
            <a:r>
              <a:rPr lang="en-US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en constante capacitación para mejorar nuestros procesos y servicio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18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379C8A-1C08-4C5B-8700-A22ED839C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" y="-6551"/>
            <a:ext cx="6845982" cy="523280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A470515-92DD-42A1-8A0C-3E03B2B108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9" t="18649" r="19896" b="18425"/>
          <a:stretch/>
        </p:blipFill>
        <p:spPr>
          <a:xfrm>
            <a:off x="4034640" y="6860402"/>
            <a:ext cx="1309036" cy="1216433"/>
          </a:xfrm>
          <a:prstGeom prst="rect">
            <a:avLst/>
          </a:prstGeom>
        </p:spPr>
      </p:pic>
      <p:sp>
        <p:nvSpPr>
          <p:cNvPr id="5" name="Rectángulo 1">
            <a:extLst>
              <a:ext uri="{FF2B5EF4-FFF2-40B4-BE49-F238E27FC236}">
                <a16:creationId xmlns:a16="http://schemas.microsoft.com/office/drawing/2014/main" id="{4CE69B9B-1EDC-4953-BC38-646ED016F51C}"/>
              </a:ext>
            </a:extLst>
          </p:cNvPr>
          <p:cNvSpPr/>
          <p:nvPr/>
        </p:nvSpPr>
        <p:spPr>
          <a:xfrm rot="5400000">
            <a:off x="985562" y="6613446"/>
            <a:ext cx="1541099" cy="34922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2765" h="6436557">
                <a:moveTo>
                  <a:pt x="3925423" y="0"/>
                </a:moveTo>
                <a:lnTo>
                  <a:pt x="7732767" y="3211205"/>
                </a:lnTo>
                <a:lnTo>
                  <a:pt x="7682578" y="6436557"/>
                </a:lnTo>
                <a:lnTo>
                  <a:pt x="0" y="6418363"/>
                </a:lnTo>
                <a:cubicBezTo>
                  <a:pt x="988601" y="5068363"/>
                  <a:pt x="2636940" y="1904951"/>
                  <a:pt x="3925423" y="0"/>
                </a:cubicBezTo>
                <a:close/>
              </a:path>
            </a:pathLst>
          </a:custGeom>
          <a:gradFill flip="none" rotWithShape="1">
            <a:gsLst>
              <a:gs pos="2000">
                <a:srgbClr val="CCCC00"/>
              </a:gs>
              <a:gs pos="0">
                <a:srgbClr val="048667">
                  <a:shade val="67500"/>
                  <a:satMod val="115000"/>
                </a:srgbClr>
              </a:gs>
              <a:gs pos="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683058EC-A584-4DBC-A797-9BCD9C2C1A38}"/>
              </a:ext>
            </a:extLst>
          </p:cNvPr>
          <p:cNvSpPr/>
          <p:nvPr/>
        </p:nvSpPr>
        <p:spPr>
          <a:xfrm rot="930568">
            <a:off x="1887395" y="8181246"/>
            <a:ext cx="1675596" cy="1210119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0 w 2856107"/>
              <a:gd name="connsiteY0" fmla="*/ 1964232 h 1964232"/>
              <a:gd name="connsiteX1" fmla="*/ 2551937 w 2856107"/>
              <a:gd name="connsiteY1" fmla="*/ 0 h 1964232"/>
              <a:gd name="connsiteX2" fmla="*/ 2856106 w 2856107"/>
              <a:gd name="connsiteY2" fmla="*/ 1181052 h 1964232"/>
              <a:gd name="connsiteX3" fmla="*/ 0 w 2856107"/>
              <a:gd name="connsiteY3" fmla="*/ 1964232 h 1964232"/>
              <a:gd name="connsiteX0" fmla="*/ 0 w 2844690"/>
              <a:gd name="connsiteY0" fmla="*/ 1964232 h 1964232"/>
              <a:gd name="connsiteX1" fmla="*/ 2551937 w 2844690"/>
              <a:gd name="connsiteY1" fmla="*/ 0 h 1964232"/>
              <a:gd name="connsiteX2" fmla="*/ 2844690 w 2844690"/>
              <a:gd name="connsiteY2" fmla="*/ 1214285 h 1964232"/>
              <a:gd name="connsiteX3" fmla="*/ 0 w 2844690"/>
              <a:gd name="connsiteY3" fmla="*/ 1964232 h 19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4690" h="1964232">
                <a:moveTo>
                  <a:pt x="0" y="1964232"/>
                </a:moveTo>
                <a:lnTo>
                  <a:pt x="2551937" y="0"/>
                </a:lnTo>
                <a:lnTo>
                  <a:pt x="2844690" y="1214285"/>
                </a:lnTo>
                <a:lnTo>
                  <a:pt x="0" y="1964232"/>
                </a:lnTo>
                <a:close/>
              </a:path>
            </a:pathLst>
          </a:custGeom>
          <a:solidFill>
            <a:srgbClr val="CCCC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9715A08D-DA94-48E5-8535-C3AD2233538C}"/>
              </a:ext>
            </a:extLst>
          </p:cNvPr>
          <p:cNvSpPr/>
          <p:nvPr/>
        </p:nvSpPr>
        <p:spPr>
          <a:xfrm rot="930568">
            <a:off x="3411622" y="8612921"/>
            <a:ext cx="1866506" cy="744441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  <a:gd name="connsiteX0" fmla="*/ 0 w 2834403"/>
              <a:gd name="connsiteY0" fmla="*/ 1964232 h 1964232"/>
              <a:gd name="connsiteX1" fmla="*/ 2551937 w 2834403"/>
              <a:gd name="connsiteY1" fmla="*/ 0 h 1964232"/>
              <a:gd name="connsiteX2" fmla="*/ 2834403 w 2834403"/>
              <a:gd name="connsiteY2" fmla="*/ 1106270 h 1964232"/>
              <a:gd name="connsiteX3" fmla="*/ 0 w 2834403"/>
              <a:gd name="connsiteY3" fmla="*/ 1964232 h 1964232"/>
              <a:gd name="connsiteX0" fmla="*/ 0 w 2833841"/>
              <a:gd name="connsiteY0" fmla="*/ 1964232 h 1964232"/>
              <a:gd name="connsiteX1" fmla="*/ 2551937 w 2833841"/>
              <a:gd name="connsiteY1" fmla="*/ 0 h 1964232"/>
              <a:gd name="connsiteX2" fmla="*/ 2833841 w 2833841"/>
              <a:gd name="connsiteY2" fmla="*/ 1176893 h 1964232"/>
              <a:gd name="connsiteX3" fmla="*/ 0 w 2833841"/>
              <a:gd name="connsiteY3" fmla="*/ 1964232 h 1964232"/>
              <a:gd name="connsiteX0" fmla="*/ 288790 w 3122631"/>
              <a:gd name="connsiteY0" fmla="*/ 1230673 h 1230673"/>
              <a:gd name="connsiteX1" fmla="*/ 0 w 3122631"/>
              <a:gd name="connsiteY1" fmla="*/ 0 h 1230673"/>
              <a:gd name="connsiteX2" fmla="*/ 3122631 w 3122631"/>
              <a:gd name="connsiteY2" fmla="*/ 443334 h 1230673"/>
              <a:gd name="connsiteX3" fmla="*/ 288790 w 3122631"/>
              <a:gd name="connsiteY3" fmla="*/ 1230673 h 1230673"/>
              <a:gd name="connsiteX0" fmla="*/ 334959 w 3168800"/>
              <a:gd name="connsiteY0" fmla="*/ 1208356 h 1208356"/>
              <a:gd name="connsiteX1" fmla="*/ 0 w 3168800"/>
              <a:gd name="connsiteY1" fmla="*/ 0 h 1208356"/>
              <a:gd name="connsiteX2" fmla="*/ 3168800 w 3168800"/>
              <a:gd name="connsiteY2" fmla="*/ 421017 h 1208356"/>
              <a:gd name="connsiteX3" fmla="*/ 334959 w 3168800"/>
              <a:gd name="connsiteY3" fmla="*/ 1208356 h 120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8800" h="1208356">
                <a:moveTo>
                  <a:pt x="334959" y="1208356"/>
                </a:moveTo>
                <a:lnTo>
                  <a:pt x="0" y="0"/>
                </a:lnTo>
                <a:lnTo>
                  <a:pt x="3168800" y="421017"/>
                </a:lnTo>
                <a:lnTo>
                  <a:pt x="334959" y="1208356"/>
                </a:lnTo>
                <a:close/>
              </a:path>
            </a:pathLst>
          </a:custGeom>
          <a:solidFill>
            <a:srgbClr val="336600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ángulo 1">
            <a:extLst>
              <a:ext uri="{FF2B5EF4-FFF2-40B4-BE49-F238E27FC236}">
                <a16:creationId xmlns:a16="http://schemas.microsoft.com/office/drawing/2014/main" id="{441F80E7-6A82-4980-9C99-6B2C6E6D7977}"/>
              </a:ext>
            </a:extLst>
          </p:cNvPr>
          <p:cNvSpPr/>
          <p:nvPr/>
        </p:nvSpPr>
        <p:spPr>
          <a:xfrm rot="5400000">
            <a:off x="4474579" y="6749470"/>
            <a:ext cx="1517786" cy="3271275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3985625 w 7742555"/>
              <a:gd name="connsiteY0" fmla="*/ 0 h 5431804"/>
              <a:gd name="connsiteX1" fmla="*/ 7732754 w 7742555"/>
              <a:gd name="connsiteY1" fmla="*/ 2297428 h 5431804"/>
              <a:gd name="connsiteX2" fmla="*/ 7742555 w 7742555"/>
              <a:gd name="connsiteY2" fmla="*/ 5431804 h 5431804"/>
              <a:gd name="connsiteX3" fmla="*/ 0 w 7742555"/>
              <a:gd name="connsiteY3" fmla="*/ 5431804 h 5431804"/>
              <a:gd name="connsiteX4" fmla="*/ 3985625 w 7742555"/>
              <a:gd name="connsiteY4" fmla="*/ 0 h 5431804"/>
              <a:gd name="connsiteX0" fmla="*/ 178057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178057 w 7742555"/>
              <a:gd name="connsiteY4" fmla="*/ 0 h 3222122"/>
              <a:gd name="connsiteX0" fmla="*/ 26962 w 7742555"/>
              <a:gd name="connsiteY0" fmla="*/ 0 h 3222122"/>
              <a:gd name="connsiteX1" fmla="*/ 7732754 w 7742555"/>
              <a:gd name="connsiteY1" fmla="*/ 87746 h 3222122"/>
              <a:gd name="connsiteX2" fmla="*/ 7742555 w 7742555"/>
              <a:gd name="connsiteY2" fmla="*/ 3222122 h 3222122"/>
              <a:gd name="connsiteX3" fmla="*/ 0 w 7742555"/>
              <a:gd name="connsiteY3" fmla="*/ 3222122 h 3222122"/>
              <a:gd name="connsiteX4" fmla="*/ 26962 w 7742555"/>
              <a:gd name="connsiteY4" fmla="*/ 0 h 3222122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865449 w 7742555"/>
              <a:gd name="connsiteY0" fmla="*/ 0 h 5714853"/>
              <a:gd name="connsiteX1" fmla="*/ 7732754 w 7742555"/>
              <a:gd name="connsiteY1" fmla="*/ 2580477 h 5714853"/>
              <a:gd name="connsiteX2" fmla="*/ 7742555 w 7742555"/>
              <a:gd name="connsiteY2" fmla="*/ 5714853 h 5714853"/>
              <a:gd name="connsiteX3" fmla="*/ 0 w 7742555"/>
              <a:gd name="connsiteY3" fmla="*/ 5714853 h 5714853"/>
              <a:gd name="connsiteX4" fmla="*/ 3865449 w 7742555"/>
              <a:gd name="connsiteY4" fmla="*/ 0 h 5714853"/>
              <a:gd name="connsiteX0" fmla="*/ 3235698 w 7112804"/>
              <a:gd name="connsiteY0" fmla="*/ 0 h 5714853"/>
              <a:gd name="connsiteX1" fmla="*/ 7103003 w 7112804"/>
              <a:gd name="connsiteY1" fmla="*/ 2580477 h 5714853"/>
              <a:gd name="connsiteX2" fmla="*/ 7112804 w 7112804"/>
              <a:gd name="connsiteY2" fmla="*/ 5714853 h 5714853"/>
              <a:gd name="connsiteX3" fmla="*/ 0 w 7112804"/>
              <a:gd name="connsiteY3" fmla="*/ 5287268 h 5714853"/>
              <a:gd name="connsiteX4" fmla="*/ 3235698 w 7112804"/>
              <a:gd name="connsiteY4" fmla="*/ 0 h 5714853"/>
              <a:gd name="connsiteX0" fmla="*/ 3925425 w 7802531"/>
              <a:gd name="connsiteY0" fmla="*/ 0 h 5878610"/>
              <a:gd name="connsiteX1" fmla="*/ 7792730 w 7802531"/>
              <a:gd name="connsiteY1" fmla="*/ 2580477 h 5878610"/>
              <a:gd name="connsiteX2" fmla="*/ 7802531 w 7802531"/>
              <a:gd name="connsiteY2" fmla="*/ 5714853 h 5878610"/>
              <a:gd name="connsiteX3" fmla="*/ 0 w 7802531"/>
              <a:gd name="connsiteY3" fmla="*/ 5878610 h 5878610"/>
              <a:gd name="connsiteX4" fmla="*/ 3925425 w 7802531"/>
              <a:gd name="connsiteY4" fmla="*/ 0 h 5878610"/>
              <a:gd name="connsiteX0" fmla="*/ 3925425 w 7792731"/>
              <a:gd name="connsiteY0" fmla="*/ 0 h 5896804"/>
              <a:gd name="connsiteX1" fmla="*/ 7792730 w 7792731"/>
              <a:gd name="connsiteY1" fmla="*/ 2580477 h 5896804"/>
              <a:gd name="connsiteX2" fmla="*/ 7682578 w 7792731"/>
              <a:gd name="connsiteY2" fmla="*/ 5896804 h 5896804"/>
              <a:gd name="connsiteX3" fmla="*/ 0 w 7792731"/>
              <a:gd name="connsiteY3" fmla="*/ 5878610 h 5896804"/>
              <a:gd name="connsiteX4" fmla="*/ 3925425 w 7792731"/>
              <a:gd name="connsiteY4" fmla="*/ 0 h 5896804"/>
              <a:gd name="connsiteX0" fmla="*/ 3925425 w 7732765"/>
              <a:gd name="connsiteY0" fmla="*/ 0 h 5896804"/>
              <a:gd name="connsiteX1" fmla="*/ 7732767 w 7732765"/>
              <a:gd name="connsiteY1" fmla="*/ 2671452 h 5896804"/>
              <a:gd name="connsiteX2" fmla="*/ 7682578 w 7732765"/>
              <a:gd name="connsiteY2" fmla="*/ 5896804 h 5896804"/>
              <a:gd name="connsiteX3" fmla="*/ 0 w 7732765"/>
              <a:gd name="connsiteY3" fmla="*/ 5878610 h 5896804"/>
              <a:gd name="connsiteX4" fmla="*/ 3925425 w 7732765"/>
              <a:gd name="connsiteY4" fmla="*/ 0 h 5896804"/>
              <a:gd name="connsiteX0" fmla="*/ 3925423 w 7732765"/>
              <a:gd name="connsiteY0" fmla="*/ 0 h 6436557"/>
              <a:gd name="connsiteX1" fmla="*/ 7732767 w 7732765"/>
              <a:gd name="connsiteY1" fmla="*/ 3211205 h 6436557"/>
              <a:gd name="connsiteX2" fmla="*/ 7682578 w 7732765"/>
              <a:gd name="connsiteY2" fmla="*/ 6436557 h 6436557"/>
              <a:gd name="connsiteX3" fmla="*/ 0 w 7732765"/>
              <a:gd name="connsiteY3" fmla="*/ 6418363 h 6436557"/>
              <a:gd name="connsiteX4" fmla="*/ 3925423 w 7732765"/>
              <a:gd name="connsiteY4" fmla="*/ 0 h 6436557"/>
              <a:gd name="connsiteX0" fmla="*/ 485073 w 7741034"/>
              <a:gd name="connsiteY0" fmla="*/ -1 h 3352251"/>
              <a:gd name="connsiteX1" fmla="*/ 7741036 w 7741034"/>
              <a:gd name="connsiteY1" fmla="*/ 126899 h 3352251"/>
              <a:gd name="connsiteX2" fmla="*/ 7690847 w 7741034"/>
              <a:gd name="connsiteY2" fmla="*/ 3352251 h 3352251"/>
              <a:gd name="connsiteX3" fmla="*/ 8269 w 7741034"/>
              <a:gd name="connsiteY3" fmla="*/ 3334057 h 3352251"/>
              <a:gd name="connsiteX4" fmla="*/ 485073 w 7741034"/>
              <a:gd name="connsiteY4" fmla="*/ -1 h 3352251"/>
              <a:gd name="connsiteX0" fmla="*/ 476804 w 7732765"/>
              <a:gd name="connsiteY0" fmla="*/ 1 h 3352253"/>
              <a:gd name="connsiteX1" fmla="*/ 7732767 w 7732765"/>
              <a:gd name="connsiteY1" fmla="*/ 126901 h 3352253"/>
              <a:gd name="connsiteX2" fmla="*/ 7682578 w 7732765"/>
              <a:gd name="connsiteY2" fmla="*/ 3352253 h 3352253"/>
              <a:gd name="connsiteX3" fmla="*/ 0 w 7732765"/>
              <a:gd name="connsiteY3" fmla="*/ 3334059 h 3352253"/>
              <a:gd name="connsiteX4" fmla="*/ 476804 w 7732765"/>
              <a:gd name="connsiteY4" fmla="*/ 1 h 3352253"/>
              <a:gd name="connsiteX0" fmla="*/ 266889 w 7522850"/>
              <a:gd name="connsiteY0" fmla="*/ -1 h 3352251"/>
              <a:gd name="connsiteX1" fmla="*/ 7522852 w 7522850"/>
              <a:gd name="connsiteY1" fmla="*/ 126899 h 3352251"/>
              <a:gd name="connsiteX2" fmla="*/ 7472663 w 7522850"/>
              <a:gd name="connsiteY2" fmla="*/ 3352251 h 3352251"/>
              <a:gd name="connsiteX3" fmla="*/ 0 w 7522850"/>
              <a:gd name="connsiteY3" fmla="*/ 3345074 h 3352251"/>
              <a:gd name="connsiteX4" fmla="*/ 266889 w 7522850"/>
              <a:gd name="connsiteY4" fmla="*/ -1 h 3352251"/>
              <a:gd name="connsiteX0" fmla="*/ 271405 w 7527366"/>
              <a:gd name="connsiteY0" fmla="*/ 1 h 3352253"/>
              <a:gd name="connsiteX1" fmla="*/ 7527368 w 7527366"/>
              <a:gd name="connsiteY1" fmla="*/ 126901 h 3352253"/>
              <a:gd name="connsiteX2" fmla="*/ 7477179 w 7527366"/>
              <a:gd name="connsiteY2" fmla="*/ 3352253 h 3352253"/>
              <a:gd name="connsiteX3" fmla="*/ 4516 w 7527366"/>
              <a:gd name="connsiteY3" fmla="*/ 3345076 h 3352253"/>
              <a:gd name="connsiteX4" fmla="*/ 271405 w 7527366"/>
              <a:gd name="connsiteY4" fmla="*/ 1 h 3352253"/>
              <a:gd name="connsiteX0" fmla="*/ 271410 w 7527356"/>
              <a:gd name="connsiteY0" fmla="*/ 0 h 3363268"/>
              <a:gd name="connsiteX1" fmla="*/ 7527358 w 7527356"/>
              <a:gd name="connsiteY1" fmla="*/ 137916 h 3363268"/>
              <a:gd name="connsiteX2" fmla="*/ 7477169 w 7527356"/>
              <a:gd name="connsiteY2" fmla="*/ 3363268 h 3363268"/>
              <a:gd name="connsiteX3" fmla="*/ 4506 w 7527356"/>
              <a:gd name="connsiteY3" fmla="*/ 3356091 h 3363268"/>
              <a:gd name="connsiteX4" fmla="*/ 271410 w 7527356"/>
              <a:gd name="connsiteY4" fmla="*/ 0 h 3363268"/>
              <a:gd name="connsiteX0" fmla="*/ 266904 w 7522850"/>
              <a:gd name="connsiteY0" fmla="*/ 0 h 3363268"/>
              <a:gd name="connsiteX1" fmla="*/ 7522852 w 7522850"/>
              <a:gd name="connsiteY1" fmla="*/ 137916 h 3363268"/>
              <a:gd name="connsiteX2" fmla="*/ 7472663 w 7522850"/>
              <a:gd name="connsiteY2" fmla="*/ 3363268 h 3363268"/>
              <a:gd name="connsiteX3" fmla="*/ 0 w 7522850"/>
              <a:gd name="connsiteY3" fmla="*/ 3356091 h 3363268"/>
              <a:gd name="connsiteX4" fmla="*/ 266904 w 7522850"/>
              <a:gd name="connsiteY4" fmla="*/ 0 h 3363268"/>
              <a:gd name="connsiteX0" fmla="*/ 38840 w 7654630"/>
              <a:gd name="connsiteY0" fmla="*/ -1 h 3275146"/>
              <a:gd name="connsiteX1" fmla="*/ 7654632 w 7654630"/>
              <a:gd name="connsiteY1" fmla="*/ 49794 h 3275146"/>
              <a:gd name="connsiteX2" fmla="*/ 7604443 w 7654630"/>
              <a:gd name="connsiteY2" fmla="*/ 3275146 h 3275146"/>
              <a:gd name="connsiteX3" fmla="*/ 131780 w 7654630"/>
              <a:gd name="connsiteY3" fmla="*/ 3267969 h 3275146"/>
              <a:gd name="connsiteX4" fmla="*/ 38840 w 7654630"/>
              <a:gd name="connsiteY4" fmla="*/ -1 h 3275146"/>
              <a:gd name="connsiteX0" fmla="*/ -2 w 7615788"/>
              <a:gd name="connsiteY0" fmla="*/ 1 h 3275148"/>
              <a:gd name="connsiteX1" fmla="*/ 7615790 w 7615788"/>
              <a:gd name="connsiteY1" fmla="*/ 49796 h 3275148"/>
              <a:gd name="connsiteX2" fmla="*/ 7565601 w 7615788"/>
              <a:gd name="connsiteY2" fmla="*/ 3275148 h 3275148"/>
              <a:gd name="connsiteX3" fmla="*/ 92938 w 7615788"/>
              <a:gd name="connsiteY3" fmla="*/ 3267971 h 3275148"/>
              <a:gd name="connsiteX4" fmla="*/ -2 w 7615788"/>
              <a:gd name="connsiteY4" fmla="*/ 1 h 3275148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1 h 6087906"/>
              <a:gd name="connsiteX1" fmla="*/ 7615790 w 7615788"/>
              <a:gd name="connsiteY1" fmla="*/ 49796 h 6087906"/>
              <a:gd name="connsiteX2" fmla="*/ 7565601 w 7615788"/>
              <a:gd name="connsiteY2" fmla="*/ 3275148 h 6087906"/>
              <a:gd name="connsiteX3" fmla="*/ 3661535 w 7615788"/>
              <a:gd name="connsiteY3" fmla="*/ 6087905 h 6087906"/>
              <a:gd name="connsiteX4" fmla="*/ -2 w 7615788"/>
              <a:gd name="connsiteY4" fmla="*/ 1 h 6087906"/>
              <a:gd name="connsiteX0" fmla="*/ -2 w 7615788"/>
              <a:gd name="connsiteY0" fmla="*/ -1 h 6087902"/>
              <a:gd name="connsiteX1" fmla="*/ 7615790 w 7615788"/>
              <a:gd name="connsiteY1" fmla="*/ 49794 h 6087902"/>
              <a:gd name="connsiteX2" fmla="*/ 7565601 w 7615788"/>
              <a:gd name="connsiteY2" fmla="*/ 3275146 h 6087902"/>
              <a:gd name="connsiteX3" fmla="*/ 3661535 w 7615788"/>
              <a:gd name="connsiteY3" fmla="*/ 6087903 h 6087902"/>
              <a:gd name="connsiteX4" fmla="*/ -2 w 7615788"/>
              <a:gd name="connsiteY4" fmla="*/ -1 h 6087902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01 w 7615788"/>
              <a:gd name="connsiteY2" fmla="*/ 327514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  <a:gd name="connsiteX0" fmla="*/ -2 w 7615788"/>
              <a:gd name="connsiteY0" fmla="*/ -1 h 6879749"/>
              <a:gd name="connsiteX1" fmla="*/ 7615790 w 7615788"/>
              <a:gd name="connsiteY1" fmla="*/ 49794 h 6879749"/>
              <a:gd name="connsiteX2" fmla="*/ 7565614 w 7615788"/>
              <a:gd name="connsiteY2" fmla="*/ 3136886 h 6879749"/>
              <a:gd name="connsiteX3" fmla="*/ 3721522 w 7615788"/>
              <a:gd name="connsiteY3" fmla="*/ 6879750 h 6879749"/>
              <a:gd name="connsiteX4" fmla="*/ -2 w 7615788"/>
              <a:gd name="connsiteY4" fmla="*/ -1 h 687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5788" h="6879749">
                <a:moveTo>
                  <a:pt x="-2" y="-1"/>
                </a:moveTo>
                <a:lnTo>
                  <a:pt x="7615790" y="49794"/>
                </a:lnTo>
                <a:lnTo>
                  <a:pt x="7565614" y="3136886"/>
                </a:lnTo>
                <a:lnTo>
                  <a:pt x="3721522" y="6879750"/>
                </a:lnTo>
                <a:cubicBezTo>
                  <a:pt x="1921238" y="4119781"/>
                  <a:pt x="1350520" y="2026114"/>
                  <a:pt x="-2" y="-1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EDB176B5-32E7-4A0F-8B2F-FBAB92AD8A9D}"/>
              </a:ext>
            </a:extLst>
          </p:cNvPr>
          <p:cNvSpPr/>
          <p:nvPr/>
        </p:nvSpPr>
        <p:spPr>
          <a:xfrm rot="10800000">
            <a:off x="114013" y="100530"/>
            <a:ext cx="1844842" cy="2759242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B9FFD2-F8DB-4EC0-BBC2-FA6199C55B0F}"/>
              </a:ext>
            </a:extLst>
          </p:cNvPr>
          <p:cNvSpPr txBox="1"/>
          <p:nvPr/>
        </p:nvSpPr>
        <p:spPr>
          <a:xfrm>
            <a:off x="183984" y="770023"/>
            <a:ext cx="157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CLIENTES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7F38D84E-8ECD-4CEA-B1BE-A693144C15CE}"/>
              </a:ext>
            </a:extLst>
          </p:cNvPr>
          <p:cNvSpPr/>
          <p:nvPr/>
        </p:nvSpPr>
        <p:spPr>
          <a:xfrm>
            <a:off x="-121557" y="3388560"/>
            <a:ext cx="6935261" cy="1867603"/>
          </a:xfrm>
          <a:custGeom>
            <a:avLst/>
            <a:gdLst>
              <a:gd name="connsiteX0" fmla="*/ 0 w 1608881"/>
              <a:gd name="connsiteY0" fmla="*/ 1856173 h 1856173"/>
              <a:gd name="connsiteX1" fmla="*/ 1608881 w 1608881"/>
              <a:gd name="connsiteY1" fmla="*/ 0 h 1856173"/>
              <a:gd name="connsiteX2" fmla="*/ 1608881 w 1608881"/>
              <a:gd name="connsiteY2" fmla="*/ 1856173 h 1856173"/>
              <a:gd name="connsiteX3" fmla="*/ 0 w 1608881"/>
              <a:gd name="connsiteY3" fmla="*/ 1856173 h 1856173"/>
              <a:gd name="connsiteX0" fmla="*/ 0 w 6912401"/>
              <a:gd name="connsiteY0" fmla="*/ 1844743 h 1856173"/>
              <a:gd name="connsiteX1" fmla="*/ 6912401 w 6912401"/>
              <a:gd name="connsiteY1" fmla="*/ 0 h 1856173"/>
              <a:gd name="connsiteX2" fmla="*/ 6912401 w 6912401"/>
              <a:gd name="connsiteY2" fmla="*/ 1856173 h 1856173"/>
              <a:gd name="connsiteX3" fmla="*/ 0 w 6912401"/>
              <a:gd name="connsiteY3" fmla="*/ 1844743 h 1856173"/>
              <a:gd name="connsiteX0" fmla="*/ 0 w 6935261"/>
              <a:gd name="connsiteY0" fmla="*/ 1867603 h 1867603"/>
              <a:gd name="connsiteX1" fmla="*/ 6935261 w 6935261"/>
              <a:gd name="connsiteY1" fmla="*/ 0 h 1867603"/>
              <a:gd name="connsiteX2" fmla="*/ 6935261 w 6935261"/>
              <a:gd name="connsiteY2" fmla="*/ 1856173 h 1867603"/>
              <a:gd name="connsiteX3" fmla="*/ 0 w 6935261"/>
              <a:gd name="connsiteY3" fmla="*/ 1867603 h 186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35261" h="1867603">
                <a:moveTo>
                  <a:pt x="0" y="1867603"/>
                </a:moveTo>
                <a:lnTo>
                  <a:pt x="6935261" y="0"/>
                </a:lnTo>
                <a:lnTo>
                  <a:pt x="6935261" y="1856173"/>
                </a:lnTo>
                <a:lnTo>
                  <a:pt x="0" y="1867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F4E5410-7A5E-4E48-9B62-A12B544CDF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4" t="23962" r="25946" b="27280"/>
          <a:stretch/>
        </p:blipFill>
        <p:spPr>
          <a:xfrm>
            <a:off x="823858" y="7457566"/>
            <a:ext cx="1164142" cy="71297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585BA7D-9052-4C4C-B237-DFFC6D68C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6" t="7860" r="19166" b="17408"/>
          <a:stretch/>
        </p:blipFill>
        <p:spPr>
          <a:xfrm>
            <a:off x="1942220" y="6055749"/>
            <a:ext cx="1164142" cy="71297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3120DEE-6A37-4807-877A-274716AB4C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2792" r="9909" b="53785"/>
          <a:stretch/>
        </p:blipFill>
        <p:spPr>
          <a:xfrm>
            <a:off x="513952" y="5999323"/>
            <a:ext cx="1204784" cy="75294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FB5D4F5-3572-4549-B696-411AA76B57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" t="29743" r="4864" b="29409"/>
          <a:stretch/>
        </p:blipFill>
        <p:spPr>
          <a:xfrm>
            <a:off x="3369545" y="6042648"/>
            <a:ext cx="1250640" cy="71297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8961EAB-F283-4353-8144-947220C7A31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" t="12936" r="5405" b="17700"/>
          <a:stretch/>
        </p:blipFill>
        <p:spPr>
          <a:xfrm>
            <a:off x="4915781" y="6001204"/>
            <a:ext cx="1473445" cy="76751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88D817C-EE7A-461F-B2CD-C71E8AFF21B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9864" r="9359" b="10198"/>
          <a:stretch/>
        </p:blipFill>
        <p:spPr>
          <a:xfrm>
            <a:off x="2449751" y="7192768"/>
            <a:ext cx="1309036" cy="1000800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014F43F9-E4A5-4A56-A4CD-885A8827995E}"/>
              </a:ext>
            </a:extLst>
          </p:cNvPr>
          <p:cNvSpPr/>
          <p:nvPr/>
        </p:nvSpPr>
        <p:spPr>
          <a:xfrm rot="20712402">
            <a:off x="-125306" y="4390995"/>
            <a:ext cx="7109830" cy="86605"/>
          </a:xfrm>
          <a:custGeom>
            <a:avLst/>
            <a:gdLst>
              <a:gd name="connsiteX0" fmla="*/ 0 w 7138680"/>
              <a:gd name="connsiteY0" fmla="*/ 0 h 130048"/>
              <a:gd name="connsiteX1" fmla="*/ 7138680 w 7138680"/>
              <a:gd name="connsiteY1" fmla="*/ 0 h 130048"/>
              <a:gd name="connsiteX2" fmla="*/ 7138680 w 7138680"/>
              <a:gd name="connsiteY2" fmla="*/ 130048 h 130048"/>
              <a:gd name="connsiteX3" fmla="*/ 0 w 7138680"/>
              <a:gd name="connsiteY3" fmla="*/ 130048 h 130048"/>
              <a:gd name="connsiteX4" fmla="*/ 0 w 7138680"/>
              <a:gd name="connsiteY4" fmla="*/ 0 h 130048"/>
              <a:gd name="connsiteX0" fmla="*/ 0 w 7138680"/>
              <a:gd name="connsiteY0" fmla="*/ 0 h 130048"/>
              <a:gd name="connsiteX1" fmla="*/ 7138680 w 7138680"/>
              <a:gd name="connsiteY1" fmla="*/ 0 h 130048"/>
              <a:gd name="connsiteX2" fmla="*/ 7070961 w 7138680"/>
              <a:gd name="connsiteY2" fmla="*/ 119222 h 130048"/>
              <a:gd name="connsiteX3" fmla="*/ 0 w 7138680"/>
              <a:gd name="connsiteY3" fmla="*/ 130048 h 130048"/>
              <a:gd name="connsiteX4" fmla="*/ 0 w 7138680"/>
              <a:gd name="connsiteY4" fmla="*/ 0 h 130048"/>
              <a:gd name="connsiteX0" fmla="*/ 0 w 7138680"/>
              <a:gd name="connsiteY0" fmla="*/ 0 h 130048"/>
              <a:gd name="connsiteX1" fmla="*/ 7138680 w 7138680"/>
              <a:gd name="connsiteY1" fmla="*/ 0 h 130048"/>
              <a:gd name="connsiteX2" fmla="*/ 7130713 w 7138680"/>
              <a:gd name="connsiteY2" fmla="*/ 106770 h 130048"/>
              <a:gd name="connsiteX3" fmla="*/ 0 w 7138680"/>
              <a:gd name="connsiteY3" fmla="*/ 130048 h 130048"/>
              <a:gd name="connsiteX4" fmla="*/ 0 w 7138680"/>
              <a:gd name="connsiteY4" fmla="*/ 0 h 130048"/>
              <a:gd name="connsiteX0" fmla="*/ 0 w 7132082"/>
              <a:gd name="connsiteY0" fmla="*/ 1743 h 131791"/>
              <a:gd name="connsiteX1" fmla="*/ 7132082 w 7132082"/>
              <a:gd name="connsiteY1" fmla="*/ 0 h 131791"/>
              <a:gd name="connsiteX2" fmla="*/ 7130713 w 7132082"/>
              <a:gd name="connsiteY2" fmla="*/ 108513 h 131791"/>
              <a:gd name="connsiteX3" fmla="*/ 0 w 7132082"/>
              <a:gd name="connsiteY3" fmla="*/ 131791 h 131791"/>
              <a:gd name="connsiteX4" fmla="*/ 0 w 7132082"/>
              <a:gd name="connsiteY4" fmla="*/ 1743 h 131791"/>
              <a:gd name="connsiteX0" fmla="*/ 0 w 7132082"/>
              <a:gd name="connsiteY0" fmla="*/ 1743 h 131791"/>
              <a:gd name="connsiteX1" fmla="*/ 7132082 w 7132082"/>
              <a:gd name="connsiteY1" fmla="*/ 0 h 131791"/>
              <a:gd name="connsiteX2" fmla="*/ 7101208 w 7132082"/>
              <a:gd name="connsiteY2" fmla="*/ 86605 h 131791"/>
              <a:gd name="connsiteX3" fmla="*/ 0 w 7132082"/>
              <a:gd name="connsiteY3" fmla="*/ 131791 h 131791"/>
              <a:gd name="connsiteX4" fmla="*/ 0 w 7132082"/>
              <a:gd name="connsiteY4" fmla="*/ 1743 h 131791"/>
              <a:gd name="connsiteX0" fmla="*/ 39587 w 7132082"/>
              <a:gd name="connsiteY0" fmla="*/ 12197 h 131791"/>
              <a:gd name="connsiteX1" fmla="*/ 7132082 w 7132082"/>
              <a:gd name="connsiteY1" fmla="*/ 0 h 131791"/>
              <a:gd name="connsiteX2" fmla="*/ 7101208 w 7132082"/>
              <a:gd name="connsiteY2" fmla="*/ 86605 h 131791"/>
              <a:gd name="connsiteX3" fmla="*/ 0 w 7132082"/>
              <a:gd name="connsiteY3" fmla="*/ 131791 h 131791"/>
              <a:gd name="connsiteX4" fmla="*/ 39587 w 7132082"/>
              <a:gd name="connsiteY4" fmla="*/ 12197 h 131791"/>
              <a:gd name="connsiteX0" fmla="*/ 0 w 7092495"/>
              <a:gd name="connsiteY0" fmla="*/ 12197 h 86605"/>
              <a:gd name="connsiteX1" fmla="*/ 7092495 w 7092495"/>
              <a:gd name="connsiteY1" fmla="*/ 0 h 86605"/>
              <a:gd name="connsiteX2" fmla="*/ 7061621 w 7092495"/>
              <a:gd name="connsiteY2" fmla="*/ 86605 h 86605"/>
              <a:gd name="connsiteX3" fmla="*/ 2485 w 7092495"/>
              <a:gd name="connsiteY3" fmla="*/ 79382 h 86605"/>
              <a:gd name="connsiteX4" fmla="*/ 0 w 7092495"/>
              <a:gd name="connsiteY4" fmla="*/ 12197 h 86605"/>
              <a:gd name="connsiteX0" fmla="*/ 17335 w 7109830"/>
              <a:gd name="connsiteY0" fmla="*/ 12197 h 86605"/>
              <a:gd name="connsiteX1" fmla="*/ 7109830 w 7109830"/>
              <a:gd name="connsiteY1" fmla="*/ 0 h 86605"/>
              <a:gd name="connsiteX2" fmla="*/ 7078956 w 7109830"/>
              <a:gd name="connsiteY2" fmla="*/ 86605 h 86605"/>
              <a:gd name="connsiteX3" fmla="*/ 26 w 7109830"/>
              <a:gd name="connsiteY3" fmla="*/ 74154 h 86605"/>
              <a:gd name="connsiteX4" fmla="*/ 17335 w 7109830"/>
              <a:gd name="connsiteY4" fmla="*/ 12197 h 8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9830" h="86605">
                <a:moveTo>
                  <a:pt x="17335" y="12197"/>
                </a:moveTo>
                <a:lnTo>
                  <a:pt x="7109830" y="0"/>
                </a:lnTo>
                <a:cubicBezTo>
                  <a:pt x="7109374" y="36171"/>
                  <a:pt x="7079412" y="50434"/>
                  <a:pt x="7078956" y="86605"/>
                </a:cubicBezTo>
                <a:lnTo>
                  <a:pt x="26" y="74154"/>
                </a:lnTo>
                <a:cubicBezTo>
                  <a:pt x="-802" y="51759"/>
                  <a:pt x="18163" y="34592"/>
                  <a:pt x="17335" y="12197"/>
                </a:cubicBezTo>
                <a:close/>
              </a:path>
            </a:pathLst>
          </a:custGeom>
          <a:solidFill>
            <a:srgbClr val="CC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60B4C69-D5D5-4F29-82B1-ADF11122B944}"/>
              </a:ext>
            </a:extLst>
          </p:cNvPr>
          <p:cNvSpPr txBox="1"/>
          <p:nvPr/>
        </p:nvSpPr>
        <p:spPr>
          <a:xfrm>
            <a:off x="409378" y="4824222"/>
            <a:ext cx="6424863" cy="1599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Atendemos tanto al sector público como privado, con experiencia en la prestación de servicios a diversos giros comerciales e industriales. Nuestra trayectoria respalda la calidad y confiabilidad de nuestras operaciones.</a:t>
            </a:r>
            <a:endParaRPr lang="es-419" sz="16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25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2FF6066-1D01-4483-917B-302BFA6F3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 bwMode="auto">
          <a:xfrm>
            <a:off x="0" y="-1"/>
            <a:ext cx="6858000" cy="6017741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</p:pic>
      <p:sp>
        <p:nvSpPr>
          <p:cNvPr id="5" name="Rectángulo 1">
            <a:extLst>
              <a:ext uri="{FF2B5EF4-FFF2-40B4-BE49-F238E27FC236}">
                <a16:creationId xmlns:a16="http://schemas.microsoft.com/office/drawing/2014/main" id="{BBEE1F3A-E699-4361-A0A8-0696F0884AEB}"/>
              </a:ext>
            </a:extLst>
          </p:cNvPr>
          <p:cNvSpPr/>
          <p:nvPr/>
        </p:nvSpPr>
        <p:spPr>
          <a:xfrm>
            <a:off x="-380" y="4572000"/>
            <a:ext cx="6862055" cy="4572000"/>
          </a:xfrm>
          <a:custGeom>
            <a:avLst/>
            <a:gdLst>
              <a:gd name="connsiteX0" fmla="*/ 0 w 7742555"/>
              <a:gd name="connsiteY0" fmla="*/ 0 h 4725670"/>
              <a:gd name="connsiteX1" fmla="*/ 7742555 w 7742555"/>
              <a:gd name="connsiteY1" fmla="*/ 0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1880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0 w 7742555"/>
              <a:gd name="connsiteY0" fmla="*/ 0 h 4725670"/>
              <a:gd name="connsiteX1" fmla="*/ 7732754 w 7742555"/>
              <a:gd name="connsiteY1" fmla="*/ 1591294 h 4725670"/>
              <a:gd name="connsiteX2" fmla="*/ 7742555 w 7742555"/>
              <a:gd name="connsiteY2" fmla="*/ 4725670 h 4725670"/>
              <a:gd name="connsiteX3" fmla="*/ 0 w 7742555"/>
              <a:gd name="connsiteY3" fmla="*/ 4725670 h 4725670"/>
              <a:gd name="connsiteX4" fmla="*/ 0 w 7742555"/>
              <a:gd name="connsiteY4" fmla="*/ 0 h 4725670"/>
              <a:gd name="connsiteX0" fmla="*/ 13951 w 7742555"/>
              <a:gd name="connsiteY0" fmla="*/ 435215 h 3134376"/>
              <a:gd name="connsiteX1" fmla="*/ 7732754 w 7742555"/>
              <a:gd name="connsiteY1" fmla="*/ 0 h 3134376"/>
              <a:gd name="connsiteX2" fmla="*/ 7742555 w 7742555"/>
              <a:gd name="connsiteY2" fmla="*/ 3134376 h 3134376"/>
              <a:gd name="connsiteX3" fmla="*/ 0 w 7742555"/>
              <a:gd name="connsiteY3" fmla="*/ 3134376 h 3134376"/>
              <a:gd name="connsiteX4" fmla="*/ 13951 w 7742555"/>
              <a:gd name="connsiteY4" fmla="*/ 435215 h 3134376"/>
              <a:gd name="connsiteX0" fmla="*/ 13951 w 7746705"/>
              <a:gd name="connsiteY0" fmla="*/ 2437009 h 5136170"/>
              <a:gd name="connsiteX1" fmla="*/ 7746705 w 7746705"/>
              <a:gd name="connsiteY1" fmla="*/ 0 h 5136170"/>
              <a:gd name="connsiteX2" fmla="*/ 7742555 w 7746705"/>
              <a:gd name="connsiteY2" fmla="*/ 5136170 h 5136170"/>
              <a:gd name="connsiteX3" fmla="*/ 0 w 7746705"/>
              <a:gd name="connsiteY3" fmla="*/ 5136170 h 5136170"/>
              <a:gd name="connsiteX4" fmla="*/ 13951 w 7746705"/>
              <a:gd name="connsiteY4" fmla="*/ 2437009 h 5136170"/>
              <a:gd name="connsiteX0" fmla="*/ 1475 w 7747133"/>
              <a:gd name="connsiteY0" fmla="*/ 1259719 h 5136170"/>
              <a:gd name="connsiteX1" fmla="*/ 7747133 w 7747133"/>
              <a:gd name="connsiteY1" fmla="*/ 0 h 5136170"/>
              <a:gd name="connsiteX2" fmla="*/ 7742983 w 7747133"/>
              <a:gd name="connsiteY2" fmla="*/ 5136170 h 5136170"/>
              <a:gd name="connsiteX3" fmla="*/ 428 w 7747133"/>
              <a:gd name="connsiteY3" fmla="*/ 5136170 h 5136170"/>
              <a:gd name="connsiteX4" fmla="*/ 1475 w 7747133"/>
              <a:gd name="connsiteY4" fmla="*/ 1259719 h 513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33" h="5136170">
                <a:moveTo>
                  <a:pt x="1475" y="1259719"/>
                </a:moveTo>
                <a:lnTo>
                  <a:pt x="7747133" y="0"/>
                </a:lnTo>
                <a:cubicBezTo>
                  <a:pt x="7745750" y="1712057"/>
                  <a:pt x="7744366" y="3424113"/>
                  <a:pt x="7742983" y="5136170"/>
                </a:cubicBezTo>
                <a:lnTo>
                  <a:pt x="428" y="5136170"/>
                </a:lnTo>
                <a:cubicBezTo>
                  <a:pt x="5078" y="4236450"/>
                  <a:pt x="-3175" y="2159439"/>
                  <a:pt x="1475" y="1259719"/>
                </a:cubicBezTo>
                <a:close/>
              </a:path>
            </a:pathLst>
          </a:custGeom>
          <a:gradFill flip="none" rotWithShape="1">
            <a:gsLst>
              <a:gs pos="100000">
                <a:srgbClr val="048667">
                  <a:shade val="30000"/>
                  <a:satMod val="115000"/>
                </a:srgbClr>
              </a:gs>
              <a:gs pos="0">
                <a:srgbClr val="048667">
                  <a:shade val="67500"/>
                  <a:satMod val="115000"/>
                </a:srgbClr>
              </a:gs>
              <a:gs pos="100000">
                <a:srgbClr val="048667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 dirty="0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D2AFE86E-2573-40A3-A2C6-F7AE8D799A31}"/>
              </a:ext>
            </a:extLst>
          </p:cNvPr>
          <p:cNvSpPr/>
          <p:nvPr/>
        </p:nvSpPr>
        <p:spPr>
          <a:xfrm rot="2962034">
            <a:off x="4737630" y="4315084"/>
            <a:ext cx="2838225" cy="2196252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23053 h 2223053"/>
              <a:gd name="connsiteX1" fmla="*/ 1285670 w 2916089"/>
              <a:gd name="connsiteY1" fmla="*/ 0 h 2223053"/>
              <a:gd name="connsiteX2" fmla="*/ 2916089 w 2916089"/>
              <a:gd name="connsiteY2" fmla="*/ 1386686 h 2223053"/>
              <a:gd name="connsiteX3" fmla="*/ 0 w 2916089"/>
              <a:gd name="connsiteY3" fmla="*/ 2223053 h 2223053"/>
              <a:gd name="connsiteX0" fmla="*/ 0 w 2916089"/>
              <a:gd name="connsiteY0" fmla="*/ 2223053 h 2223053"/>
              <a:gd name="connsiteX1" fmla="*/ 1285670 w 2916089"/>
              <a:gd name="connsiteY1" fmla="*/ 0 h 2223053"/>
              <a:gd name="connsiteX2" fmla="*/ 2916089 w 2916089"/>
              <a:gd name="connsiteY2" fmla="*/ 1386686 h 2223053"/>
              <a:gd name="connsiteX3" fmla="*/ 0 w 2916089"/>
              <a:gd name="connsiteY3" fmla="*/ 2223053 h 2223053"/>
              <a:gd name="connsiteX0" fmla="*/ 0 w 2916089"/>
              <a:gd name="connsiteY0" fmla="*/ 2220392 h 2220392"/>
              <a:gd name="connsiteX1" fmla="*/ 1249159 w 2916089"/>
              <a:gd name="connsiteY1" fmla="*/ 0 h 2220392"/>
              <a:gd name="connsiteX2" fmla="*/ 2916089 w 2916089"/>
              <a:gd name="connsiteY2" fmla="*/ 1384025 h 2220392"/>
              <a:gd name="connsiteX3" fmla="*/ 0 w 2916089"/>
              <a:gd name="connsiteY3" fmla="*/ 2220392 h 2220392"/>
              <a:gd name="connsiteX0" fmla="*/ 0 w 2937133"/>
              <a:gd name="connsiteY0" fmla="*/ 2220392 h 2220392"/>
              <a:gd name="connsiteX1" fmla="*/ 1249159 w 2937133"/>
              <a:gd name="connsiteY1" fmla="*/ 0 h 2220392"/>
              <a:gd name="connsiteX2" fmla="*/ 2937133 w 2937133"/>
              <a:gd name="connsiteY2" fmla="*/ 1417543 h 2220392"/>
              <a:gd name="connsiteX3" fmla="*/ 0 w 2937133"/>
              <a:gd name="connsiteY3" fmla="*/ 2220392 h 2220392"/>
              <a:gd name="connsiteX0" fmla="*/ 0 w 2903476"/>
              <a:gd name="connsiteY0" fmla="*/ 2220392 h 2220392"/>
              <a:gd name="connsiteX1" fmla="*/ 1249159 w 2903476"/>
              <a:gd name="connsiteY1" fmla="*/ 0 h 2220392"/>
              <a:gd name="connsiteX2" fmla="*/ 2903476 w 2903476"/>
              <a:gd name="connsiteY2" fmla="*/ 1341130 h 2220392"/>
              <a:gd name="connsiteX3" fmla="*/ 0 w 2903476"/>
              <a:gd name="connsiteY3" fmla="*/ 2220392 h 2220392"/>
              <a:gd name="connsiteX0" fmla="*/ 0 w 2944169"/>
              <a:gd name="connsiteY0" fmla="*/ 2220392 h 2220392"/>
              <a:gd name="connsiteX1" fmla="*/ 1249159 w 2944169"/>
              <a:gd name="connsiteY1" fmla="*/ 0 h 2220392"/>
              <a:gd name="connsiteX2" fmla="*/ 2944169 w 2944169"/>
              <a:gd name="connsiteY2" fmla="*/ 1390740 h 2220392"/>
              <a:gd name="connsiteX3" fmla="*/ 0 w 2944169"/>
              <a:gd name="connsiteY3" fmla="*/ 2220392 h 2220392"/>
              <a:gd name="connsiteX0" fmla="*/ 0 w 2977827"/>
              <a:gd name="connsiteY0" fmla="*/ 2143979 h 2143979"/>
              <a:gd name="connsiteX1" fmla="*/ 1282817 w 2977827"/>
              <a:gd name="connsiteY1" fmla="*/ 0 h 2143979"/>
              <a:gd name="connsiteX2" fmla="*/ 2977827 w 2977827"/>
              <a:gd name="connsiteY2" fmla="*/ 1390740 h 2143979"/>
              <a:gd name="connsiteX3" fmla="*/ 0 w 2977827"/>
              <a:gd name="connsiteY3" fmla="*/ 2143979 h 2143979"/>
              <a:gd name="connsiteX0" fmla="*/ 0 w 2973643"/>
              <a:gd name="connsiteY0" fmla="*/ 2196252 h 2196252"/>
              <a:gd name="connsiteX1" fmla="*/ 1278633 w 2973643"/>
              <a:gd name="connsiteY1" fmla="*/ 0 h 2196252"/>
              <a:gd name="connsiteX2" fmla="*/ 2973643 w 2973643"/>
              <a:gd name="connsiteY2" fmla="*/ 1390740 h 2196252"/>
              <a:gd name="connsiteX3" fmla="*/ 0 w 2973643"/>
              <a:gd name="connsiteY3" fmla="*/ 2196252 h 21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643" h="2196252">
                <a:moveTo>
                  <a:pt x="0" y="2196252"/>
                </a:moveTo>
                <a:lnTo>
                  <a:pt x="1278633" y="0"/>
                </a:lnTo>
                <a:lnTo>
                  <a:pt x="2973643" y="1390740"/>
                </a:lnTo>
                <a:lnTo>
                  <a:pt x="0" y="2196252"/>
                </a:lnTo>
                <a:close/>
              </a:path>
            </a:pathLst>
          </a:custGeom>
          <a:solidFill>
            <a:schemeClr val="accent4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Triángulo isósceles 8">
            <a:extLst>
              <a:ext uri="{FF2B5EF4-FFF2-40B4-BE49-F238E27FC236}">
                <a16:creationId xmlns:a16="http://schemas.microsoft.com/office/drawing/2014/main" id="{DDBCDC4D-32B8-44BF-8A1B-43AB0AD555C0}"/>
              </a:ext>
            </a:extLst>
          </p:cNvPr>
          <p:cNvSpPr/>
          <p:nvPr/>
        </p:nvSpPr>
        <p:spPr>
          <a:xfrm rot="2962034">
            <a:off x="4904187" y="4307980"/>
            <a:ext cx="2580717" cy="1967803"/>
          </a:xfrm>
          <a:custGeom>
            <a:avLst/>
            <a:gdLst>
              <a:gd name="connsiteX0" fmla="*/ 0 w 2001795"/>
              <a:gd name="connsiteY0" fmla="*/ 864973 h 864973"/>
              <a:gd name="connsiteX1" fmla="*/ 1000898 w 2001795"/>
              <a:gd name="connsiteY1" fmla="*/ 0 h 864973"/>
              <a:gd name="connsiteX2" fmla="*/ 2001795 w 2001795"/>
              <a:gd name="connsiteY2" fmla="*/ 864973 h 864973"/>
              <a:gd name="connsiteX3" fmla="*/ 0 w 2001795"/>
              <a:gd name="connsiteY3" fmla="*/ 864973 h 864973"/>
              <a:gd name="connsiteX0" fmla="*/ 0 w 2306744"/>
              <a:gd name="connsiteY0" fmla="*/ 2150133 h 2150133"/>
              <a:gd name="connsiteX1" fmla="*/ 1305847 w 2306744"/>
              <a:gd name="connsiteY1" fmla="*/ 0 h 2150133"/>
              <a:gd name="connsiteX2" fmla="*/ 2306744 w 2306744"/>
              <a:gd name="connsiteY2" fmla="*/ 864973 h 2150133"/>
              <a:gd name="connsiteX3" fmla="*/ 0 w 2306744"/>
              <a:gd name="connsiteY3" fmla="*/ 2150133 h 2150133"/>
              <a:gd name="connsiteX0" fmla="*/ 0 w 2880104"/>
              <a:gd name="connsiteY0" fmla="*/ 2150133 h 2150133"/>
              <a:gd name="connsiteX1" fmla="*/ 1305847 w 2880104"/>
              <a:gd name="connsiteY1" fmla="*/ 0 h 2150133"/>
              <a:gd name="connsiteX2" fmla="*/ 2880104 w 2880104"/>
              <a:gd name="connsiteY2" fmla="*/ 1373254 h 2150133"/>
              <a:gd name="connsiteX3" fmla="*/ 0 w 2880104"/>
              <a:gd name="connsiteY3" fmla="*/ 2150133 h 2150133"/>
              <a:gd name="connsiteX0" fmla="*/ 0 w 2892528"/>
              <a:gd name="connsiteY0" fmla="*/ 2199716 h 2199716"/>
              <a:gd name="connsiteX1" fmla="*/ 1318271 w 2892528"/>
              <a:gd name="connsiteY1" fmla="*/ 0 h 2199716"/>
              <a:gd name="connsiteX2" fmla="*/ 2892528 w 2892528"/>
              <a:gd name="connsiteY2" fmla="*/ 1373254 h 2199716"/>
              <a:gd name="connsiteX3" fmla="*/ 0 w 2892528"/>
              <a:gd name="connsiteY3" fmla="*/ 2199716 h 2199716"/>
              <a:gd name="connsiteX0" fmla="*/ 0 w 2916089"/>
              <a:gd name="connsiteY0" fmla="*/ 2209621 h 2209621"/>
              <a:gd name="connsiteX1" fmla="*/ 1341832 w 2916089"/>
              <a:gd name="connsiteY1" fmla="*/ 0 h 2209621"/>
              <a:gd name="connsiteX2" fmla="*/ 2916089 w 2916089"/>
              <a:gd name="connsiteY2" fmla="*/ 1373254 h 2209621"/>
              <a:gd name="connsiteX3" fmla="*/ 0 w 2916089"/>
              <a:gd name="connsiteY3" fmla="*/ 2209621 h 2209621"/>
              <a:gd name="connsiteX0" fmla="*/ 0 w 2916089"/>
              <a:gd name="connsiteY0" fmla="*/ 2280043 h 2280043"/>
              <a:gd name="connsiteX1" fmla="*/ 1283319 w 2916089"/>
              <a:gd name="connsiteY1" fmla="*/ 0 h 2280043"/>
              <a:gd name="connsiteX2" fmla="*/ 2916089 w 2916089"/>
              <a:gd name="connsiteY2" fmla="*/ 1443676 h 2280043"/>
              <a:gd name="connsiteX3" fmla="*/ 0 w 2916089"/>
              <a:gd name="connsiteY3" fmla="*/ 2280043 h 2280043"/>
              <a:gd name="connsiteX0" fmla="*/ 0 w 2849400"/>
              <a:gd name="connsiteY0" fmla="*/ 2280043 h 2280043"/>
              <a:gd name="connsiteX1" fmla="*/ 1283319 w 2849400"/>
              <a:gd name="connsiteY1" fmla="*/ 0 h 2280043"/>
              <a:gd name="connsiteX2" fmla="*/ 2849400 w 2849400"/>
              <a:gd name="connsiteY2" fmla="*/ 1383305 h 2280043"/>
              <a:gd name="connsiteX3" fmla="*/ 0 w 2849400"/>
              <a:gd name="connsiteY3" fmla="*/ 2280043 h 2280043"/>
              <a:gd name="connsiteX0" fmla="*/ 0 w 2834403"/>
              <a:gd name="connsiteY0" fmla="*/ 2280043 h 2280043"/>
              <a:gd name="connsiteX1" fmla="*/ 1283319 w 2834403"/>
              <a:gd name="connsiteY1" fmla="*/ 0 h 2280043"/>
              <a:gd name="connsiteX2" fmla="*/ 2834403 w 2834403"/>
              <a:gd name="connsiteY2" fmla="*/ 1422081 h 2280043"/>
              <a:gd name="connsiteX3" fmla="*/ 0 w 2834403"/>
              <a:gd name="connsiteY3" fmla="*/ 2280043 h 228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4403" h="2280043">
                <a:moveTo>
                  <a:pt x="0" y="2280043"/>
                </a:moveTo>
                <a:lnTo>
                  <a:pt x="1283319" y="0"/>
                </a:lnTo>
                <a:lnTo>
                  <a:pt x="2834403" y="1422081"/>
                </a:lnTo>
                <a:lnTo>
                  <a:pt x="0" y="22800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ED96AC-F8A9-42BE-979D-CA4AB4759A88}"/>
              </a:ext>
            </a:extLst>
          </p:cNvPr>
          <p:cNvSpPr txBox="1"/>
          <p:nvPr/>
        </p:nvSpPr>
        <p:spPr>
          <a:xfrm>
            <a:off x="220634" y="5950059"/>
            <a:ext cx="39575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Contacto </a:t>
            </a:r>
          </a:p>
          <a:p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Recoleccion.serv19@gmail.com</a:t>
            </a:r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Tels. 5528- 4685-75 / 5523- 4068-91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Guadalupe Muñoz Álvarez</a:t>
            </a:r>
          </a:p>
        </p:txBody>
      </p:sp>
    </p:spTree>
    <p:extLst>
      <p:ext uri="{BB962C8B-B14F-4D97-AF65-F5344CB8AC3E}">
        <p14:creationId xmlns:p14="http://schemas.microsoft.com/office/powerpoint/2010/main" val="37249630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2267</TotalTime>
  <Words>814</Words>
  <Application>Microsoft Office PowerPoint</Application>
  <PresentationFormat>Carta (216 x 279 mm)</PresentationFormat>
  <Paragraphs>86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 Marin</dc:creator>
  <cp:lastModifiedBy>Guadalupe muñoz alvarez</cp:lastModifiedBy>
  <cp:revision>58</cp:revision>
  <dcterms:created xsi:type="dcterms:W3CDTF">2024-11-12T23:30:03Z</dcterms:created>
  <dcterms:modified xsi:type="dcterms:W3CDTF">2026-04-03T21:41:36Z</dcterms:modified>
</cp:coreProperties>
</file>